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904" r:id="rId5"/>
    <p:sldId id="2147378920" r:id="rId6"/>
    <p:sldId id="2147378906"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95291F-EA36-40B5-92AB-C3139B1340EC}" v="8" dt="2024-03-27T06:24:43.0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588" autoAdjust="0"/>
  </p:normalViewPr>
  <p:slideViewPr>
    <p:cSldViewPr snapToGrid="0">
      <p:cViewPr varScale="1">
        <p:scale>
          <a:sx n="104" d="100"/>
          <a:sy n="104" d="100"/>
        </p:scale>
        <p:origin x="158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5" Type="http://schemas.microsoft.com/office/2015/10/relationships/revisionInfo" Target="revisionInfo.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microsoft.com/office/2016/11/relationships/changesInfo" Target="changesInfos/changesInfo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737AB2E8-BFA3-4CD9-BB6C-62B633BF0B89}"/>
    <pc:docChg chg="custSel addSld delSld modSld">
      <pc:chgData name="大森 敏正(OOMORI Toshimasa)" userId="6698517b-ff40-4a39-9a46-c88fd54ac493" providerId="ADAL" clId="{737AB2E8-BFA3-4CD9-BB6C-62B633BF0B89}" dt="2024-02-27T12:49:15.837" v="13" actId="47"/>
      <pc:docMkLst>
        <pc:docMk/>
      </pc:docMkLst>
      <pc:sldChg chg="delSp del mod">
        <pc:chgData name="大森 敏正(OOMORI Toshimasa)" userId="6698517b-ff40-4a39-9a46-c88fd54ac493" providerId="ADAL" clId="{737AB2E8-BFA3-4CD9-BB6C-62B633BF0B89}" dt="2024-02-27T12:49:15.837" v="13" actId="47"/>
        <pc:sldMkLst>
          <pc:docMk/>
          <pc:sldMk cId="4281388257" sldId="2147378893"/>
        </pc:sldMkLst>
        <pc:spChg chg="del">
          <ac:chgData name="大森 敏正(OOMORI Toshimasa)" userId="6698517b-ff40-4a39-9a46-c88fd54ac493" providerId="ADAL" clId="{737AB2E8-BFA3-4CD9-BB6C-62B633BF0B89}" dt="2024-02-27T12:48:45.255" v="8" actId="478"/>
          <ac:spMkLst>
            <pc:docMk/>
            <pc:sldMk cId="4281388257" sldId="2147378893"/>
            <ac:spMk id="15" creationId="{C35C8B44-008B-A66A-57BD-4389532470CE}"/>
          </ac:spMkLst>
        </pc:spChg>
      </pc:sldChg>
      <pc:sldChg chg="delSp modSp del mod">
        <pc:chgData name="大森 敏正(OOMORI Toshimasa)" userId="6698517b-ff40-4a39-9a46-c88fd54ac493" providerId="ADAL" clId="{737AB2E8-BFA3-4CD9-BB6C-62B633BF0B89}" dt="2024-02-27T12:49:15.837" v="13" actId="47"/>
        <pc:sldMkLst>
          <pc:docMk/>
          <pc:sldMk cId="2491131793" sldId="2147378894"/>
        </pc:sldMkLst>
        <pc:spChg chg="del">
          <ac:chgData name="大森 敏正(OOMORI Toshimasa)" userId="6698517b-ff40-4a39-9a46-c88fd54ac493" providerId="ADAL" clId="{737AB2E8-BFA3-4CD9-BB6C-62B633BF0B89}" dt="2024-02-27T12:48:48.995" v="9" actId="478"/>
          <ac:spMkLst>
            <pc:docMk/>
            <pc:sldMk cId="2491131793" sldId="2147378894"/>
            <ac:spMk id="6" creationId="{B2F3FF40-E030-99FB-2D03-A3E3BAD39D9B}"/>
          </ac:spMkLst>
        </pc:spChg>
        <pc:graphicFrameChg chg="modGraphic">
          <ac:chgData name="大森 敏正(OOMORI Toshimasa)" userId="6698517b-ff40-4a39-9a46-c88fd54ac493" providerId="ADAL" clId="{737AB2E8-BFA3-4CD9-BB6C-62B633BF0B89}" dt="2024-02-27T12:41:22.047" v="4" actId="2164"/>
          <ac:graphicFrameMkLst>
            <pc:docMk/>
            <pc:sldMk cId="2491131793" sldId="2147378894"/>
            <ac:graphicFrameMk id="2" creationId="{AAE7C397-1585-5B09-F65C-7C23D445815E}"/>
          </ac:graphicFrameMkLst>
        </pc:graphicFrameChg>
        <pc:graphicFrameChg chg="modGraphic">
          <ac:chgData name="大森 敏正(OOMORI Toshimasa)" userId="6698517b-ff40-4a39-9a46-c88fd54ac493" providerId="ADAL" clId="{737AB2E8-BFA3-4CD9-BB6C-62B633BF0B89}" dt="2024-02-27T12:41:26.371" v="6" actId="2164"/>
          <ac:graphicFrameMkLst>
            <pc:docMk/>
            <pc:sldMk cId="2491131793" sldId="2147378894"/>
            <ac:graphicFrameMk id="25" creationId="{7D21EDC4-3EBE-64A8-B61E-492EC2A5AB56}"/>
          </ac:graphicFrameMkLst>
        </pc:graphicFrameChg>
        <pc:graphicFrameChg chg="modGraphic">
          <ac:chgData name="大森 敏正(OOMORI Toshimasa)" userId="6698517b-ff40-4a39-9a46-c88fd54ac493" providerId="ADAL" clId="{737AB2E8-BFA3-4CD9-BB6C-62B633BF0B89}" dt="2024-02-27T12:41:24.436" v="5" actId="2164"/>
          <ac:graphicFrameMkLst>
            <pc:docMk/>
            <pc:sldMk cId="2491131793" sldId="2147378894"/>
            <ac:graphicFrameMk id="26" creationId="{558AE7AF-FE02-8D92-BB70-53B4EF62207F}"/>
          </ac:graphicFrameMkLst>
        </pc:graphicFrameChg>
        <pc:graphicFrameChg chg="modGraphic">
          <ac:chgData name="大森 敏正(OOMORI Toshimasa)" userId="6698517b-ff40-4a39-9a46-c88fd54ac493" providerId="ADAL" clId="{737AB2E8-BFA3-4CD9-BB6C-62B633BF0B89}" dt="2024-02-27T12:41:20.412" v="3" actId="2164"/>
          <ac:graphicFrameMkLst>
            <pc:docMk/>
            <pc:sldMk cId="2491131793" sldId="2147378894"/>
            <ac:graphicFrameMk id="29" creationId="{5FBDA531-8292-A0ED-6048-65078120B5A2}"/>
          </ac:graphicFrameMkLst>
        </pc:graphicFrameChg>
        <pc:graphicFrameChg chg="modGraphic">
          <ac:chgData name="大森 敏正(OOMORI Toshimasa)" userId="6698517b-ff40-4a39-9a46-c88fd54ac493" providerId="ADAL" clId="{737AB2E8-BFA3-4CD9-BB6C-62B633BF0B89}" dt="2024-02-27T12:41:18.724" v="2" actId="2164"/>
          <ac:graphicFrameMkLst>
            <pc:docMk/>
            <pc:sldMk cId="2491131793" sldId="2147378894"/>
            <ac:graphicFrameMk id="30" creationId="{A5E6A04A-5EAB-522D-76E3-AD59DE778C51}"/>
          </ac:graphicFrameMkLst>
        </pc:graphicFrameChg>
        <pc:graphicFrameChg chg="modGraphic">
          <ac:chgData name="大森 敏正(OOMORI Toshimasa)" userId="6698517b-ff40-4a39-9a46-c88fd54ac493" providerId="ADAL" clId="{737AB2E8-BFA3-4CD9-BB6C-62B633BF0B89}" dt="2024-02-27T12:41:16.232" v="1" actId="2164"/>
          <ac:graphicFrameMkLst>
            <pc:docMk/>
            <pc:sldMk cId="2491131793" sldId="2147378894"/>
            <ac:graphicFrameMk id="31" creationId="{050CFC20-908E-14E9-8EFE-2482F56C49F6}"/>
          </ac:graphicFrameMkLst>
        </pc:graphicFrameChg>
      </pc:sldChg>
      <pc:sldChg chg="del">
        <pc:chgData name="大森 敏正(OOMORI Toshimasa)" userId="6698517b-ff40-4a39-9a46-c88fd54ac493" providerId="ADAL" clId="{737AB2E8-BFA3-4CD9-BB6C-62B633BF0B89}" dt="2024-02-27T12:49:15.837" v="13" actId="47"/>
        <pc:sldMkLst>
          <pc:docMk/>
          <pc:sldMk cId="121319480" sldId="2147378895"/>
        </pc:sldMkLst>
      </pc:sldChg>
      <pc:sldChg chg="del">
        <pc:chgData name="大森 敏正(OOMORI Toshimasa)" userId="6698517b-ff40-4a39-9a46-c88fd54ac493" providerId="ADAL" clId="{737AB2E8-BFA3-4CD9-BB6C-62B633BF0B89}" dt="2024-02-27T12:49:15.837" v="13" actId="47"/>
        <pc:sldMkLst>
          <pc:docMk/>
          <pc:sldMk cId="3572546441" sldId="2147378896"/>
        </pc:sldMkLst>
      </pc:sldChg>
      <pc:sldChg chg="delSp del mod">
        <pc:chgData name="大森 敏正(OOMORI Toshimasa)" userId="6698517b-ff40-4a39-9a46-c88fd54ac493" providerId="ADAL" clId="{737AB2E8-BFA3-4CD9-BB6C-62B633BF0B89}" dt="2024-02-27T12:49:15.837" v="13" actId="47"/>
        <pc:sldMkLst>
          <pc:docMk/>
          <pc:sldMk cId="380974725" sldId="2147378897"/>
        </pc:sldMkLst>
        <pc:spChg chg="del">
          <ac:chgData name="大森 敏正(OOMORI Toshimasa)" userId="6698517b-ff40-4a39-9a46-c88fd54ac493" providerId="ADAL" clId="{737AB2E8-BFA3-4CD9-BB6C-62B633BF0B89}" dt="2024-02-27T12:48:52.762" v="10" actId="478"/>
          <ac:spMkLst>
            <pc:docMk/>
            <pc:sldMk cId="380974725" sldId="2147378897"/>
            <ac:spMk id="15" creationId="{C35C8B44-008B-A66A-57BD-4389532470CE}"/>
          </ac:spMkLst>
        </pc:spChg>
      </pc:sldChg>
      <pc:sldChg chg="delSp del mod">
        <pc:chgData name="大森 敏正(OOMORI Toshimasa)" userId="6698517b-ff40-4a39-9a46-c88fd54ac493" providerId="ADAL" clId="{737AB2E8-BFA3-4CD9-BB6C-62B633BF0B89}" dt="2024-02-27T12:49:15.837" v="13" actId="47"/>
        <pc:sldMkLst>
          <pc:docMk/>
          <pc:sldMk cId="1974077960" sldId="2147378899"/>
        </pc:sldMkLst>
        <pc:spChg chg="del">
          <ac:chgData name="大森 敏正(OOMORI Toshimasa)" userId="6698517b-ff40-4a39-9a46-c88fd54ac493" providerId="ADAL" clId="{737AB2E8-BFA3-4CD9-BB6C-62B633BF0B89}" dt="2024-02-27T12:48:57.076" v="11" actId="478"/>
          <ac:spMkLst>
            <pc:docMk/>
            <pc:sldMk cId="1974077960" sldId="2147378899"/>
            <ac:spMk id="8" creationId="{595F4D17-7C8F-2BA3-484A-6054212FA270}"/>
          </ac:spMkLst>
        </pc:spChg>
      </pc:sldChg>
      <pc:sldChg chg="del">
        <pc:chgData name="大森 敏正(OOMORI Toshimasa)" userId="6698517b-ff40-4a39-9a46-c88fd54ac493" providerId="ADAL" clId="{737AB2E8-BFA3-4CD9-BB6C-62B633BF0B89}" dt="2024-02-27T12:49:15.837" v="13" actId="47"/>
        <pc:sldMkLst>
          <pc:docMk/>
          <pc:sldMk cId="2083344374" sldId="2147378902"/>
        </pc:sldMkLst>
      </pc:sldChg>
      <pc:sldChg chg="del">
        <pc:chgData name="大森 敏正(OOMORI Toshimasa)" userId="6698517b-ff40-4a39-9a46-c88fd54ac493" providerId="ADAL" clId="{737AB2E8-BFA3-4CD9-BB6C-62B633BF0B89}" dt="2024-02-27T12:49:15.837" v="13" actId="47"/>
        <pc:sldMkLst>
          <pc:docMk/>
          <pc:sldMk cId="1950900563" sldId="2147378903"/>
        </pc:sldMkLst>
      </pc:sldChg>
      <pc:sldChg chg="del">
        <pc:chgData name="大森 敏正(OOMORI Toshimasa)" userId="6698517b-ff40-4a39-9a46-c88fd54ac493" providerId="ADAL" clId="{737AB2E8-BFA3-4CD9-BB6C-62B633BF0B89}" dt="2024-02-27T12:48:41.073" v="7" actId="47"/>
        <pc:sldMkLst>
          <pc:docMk/>
          <pc:sldMk cId="416963940" sldId="2147378904"/>
        </pc:sldMkLst>
      </pc:sldChg>
      <pc:sldChg chg="add">
        <pc:chgData name="大森 敏正(OOMORI Toshimasa)" userId="6698517b-ff40-4a39-9a46-c88fd54ac493" providerId="ADAL" clId="{737AB2E8-BFA3-4CD9-BB6C-62B633BF0B89}" dt="2024-02-27T12:49:11.760" v="12"/>
        <pc:sldMkLst>
          <pc:docMk/>
          <pc:sldMk cId="3575126323" sldId="2147378904"/>
        </pc:sldMkLst>
      </pc:sldChg>
      <pc:sldChg chg="del">
        <pc:chgData name="大森 敏正(OOMORI Toshimasa)" userId="6698517b-ff40-4a39-9a46-c88fd54ac493" providerId="ADAL" clId="{737AB2E8-BFA3-4CD9-BB6C-62B633BF0B89}" dt="2024-02-27T12:48:41.073" v="7" actId="47"/>
        <pc:sldMkLst>
          <pc:docMk/>
          <pc:sldMk cId="943160282" sldId="2147378905"/>
        </pc:sldMkLst>
      </pc:sldChg>
      <pc:sldChg chg="add">
        <pc:chgData name="大森 敏正(OOMORI Toshimasa)" userId="6698517b-ff40-4a39-9a46-c88fd54ac493" providerId="ADAL" clId="{737AB2E8-BFA3-4CD9-BB6C-62B633BF0B89}" dt="2024-02-27T12:49:11.760" v="12"/>
        <pc:sldMkLst>
          <pc:docMk/>
          <pc:sldMk cId="1963251750" sldId="2147378905"/>
        </pc:sldMkLst>
      </pc:sldChg>
      <pc:sldChg chg="add">
        <pc:chgData name="大森 敏正(OOMORI Toshimasa)" userId="6698517b-ff40-4a39-9a46-c88fd54ac493" providerId="ADAL" clId="{737AB2E8-BFA3-4CD9-BB6C-62B633BF0B89}" dt="2024-02-27T12:49:11.760" v="12"/>
        <pc:sldMkLst>
          <pc:docMk/>
          <pc:sldMk cId="2659184066" sldId="2147378906"/>
        </pc:sldMkLst>
      </pc:sldChg>
      <pc:sldChg chg="del">
        <pc:chgData name="大森 敏正(OOMORI Toshimasa)" userId="6698517b-ff40-4a39-9a46-c88fd54ac493" providerId="ADAL" clId="{737AB2E8-BFA3-4CD9-BB6C-62B633BF0B89}" dt="2024-02-27T12:48:41.073" v="7" actId="47"/>
        <pc:sldMkLst>
          <pc:docMk/>
          <pc:sldMk cId="2895114155" sldId="2147378906"/>
        </pc:sldMkLst>
      </pc:sldChg>
      <pc:sldChg chg="del">
        <pc:chgData name="大森 敏正(OOMORI Toshimasa)" userId="6698517b-ff40-4a39-9a46-c88fd54ac493" providerId="ADAL" clId="{737AB2E8-BFA3-4CD9-BB6C-62B633BF0B89}" dt="2024-02-27T12:48:41.073" v="7" actId="47"/>
        <pc:sldMkLst>
          <pc:docMk/>
          <pc:sldMk cId="689010449" sldId="2147378907"/>
        </pc:sldMkLst>
      </pc:sldChg>
      <pc:sldChg chg="add">
        <pc:chgData name="大森 敏正(OOMORI Toshimasa)" userId="6698517b-ff40-4a39-9a46-c88fd54ac493" providerId="ADAL" clId="{737AB2E8-BFA3-4CD9-BB6C-62B633BF0B89}" dt="2024-02-27T12:49:11.760" v="12"/>
        <pc:sldMkLst>
          <pc:docMk/>
          <pc:sldMk cId="2426552090" sldId="2147378907"/>
        </pc:sldMkLst>
      </pc:sldChg>
      <pc:sldChg chg="add">
        <pc:chgData name="大森 敏正(OOMORI Toshimasa)" userId="6698517b-ff40-4a39-9a46-c88fd54ac493" providerId="ADAL" clId="{737AB2E8-BFA3-4CD9-BB6C-62B633BF0B89}" dt="2024-02-27T12:49:11.760" v="12"/>
        <pc:sldMkLst>
          <pc:docMk/>
          <pc:sldMk cId="874566645" sldId="2147378908"/>
        </pc:sldMkLst>
      </pc:sldChg>
      <pc:sldChg chg="add">
        <pc:chgData name="大森 敏正(OOMORI Toshimasa)" userId="6698517b-ff40-4a39-9a46-c88fd54ac493" providerId="ADAL" clId="{737AB2E8-BFA3-4CD9-BB6C-62B633BF0B89}" dt="2024-02-27T12:49:11.760" v="12"/>
        <pc:sldMkLst>
          <pc:docMk/>
          <pc:sldMk cId="26216967" sldId="2147378909"/>
        </pc:sldMkLst>
      </pc:sldChg>
      <pc:sldChg chg="add">
        <pc:chgData name="大森 敏正(OOMORI Toshimasa)" userId="6698517b-ff40-4a39-9a46-c88fd54ac493" providerId="ADAL" clId="{737AB2E8-BFA3-4CD9-BB6C-62B633BF0B89}" dt="2024-02-27T12:49:11.760" v="12"/>
        <pc:sldMkLst>
          <pc:docMk/>
          <pc:sldMk cId="3459823588" sldId="2147378910"/>
        </pc:sldMkLst>
      </pc:sldChg>
      <pc:sldChg chg="add">
        <pc:chgData name="大森 敏正(OOMORI Toshimasa)" userId="6698517b-ff40-4a39-9a46-c88fd54ac493" providerId="ADAL" clId="{737AB2E8-BFA3-4CD9-BB6C-62B633BF0B89}" dt="2024-02-27T12:49:11.760" v="12"/>
        <pc:sldMkLst>
          <pc:docMk/>
          <pc:sldMk cId="2133969644" sldId="2147378911"/>
        </pc:sldMkLst>
      </pc:sldChg>
    </pc:docChg>
  </pc:docChgLst>
  <pc:docChgLst>
    <pc:chgData name="大森 敏正(OOMORI Toshimasa)" userId="6698517b-ff40-4a39-9a46-c88fd54ac493" providerId="ADAL" clId="{3095291F-EA36-40B5-92AB-C3139B1340EC}"/>
    <pc:docChg chg="addSld delSld modSld">
      <pc:chgData name="大森 敏正(OOMORI Toshimasa)" userId="6698517b-ff40-4a39-9a46-c88fd54ac493" providerId="ADAL" clId="{3095291F-EA36-40B5-92AB-C3139B1340EC}" dt="2024-03-29T05:24:39.147" v="16" actId="47"/>
      <pc:docMkLst>
        <pc:docMk/>
      </pc:docMkLst>
      <pc:sldChg chg="del">
        <pc:chgData name="大森 敏正(OOMORI Toshimasa)" userId="6698517b-ff40-4a39-9a46-c88fd54ac493" providerId="ADAL" clId="{3095291F-EA36-40B5-92AB-C3139B1340EC}" dt="2024-03-27T06:09:16.596" v="0" actId="47"/>
        <pc:sldMkLst>
          <pc:docMk/>
          <pc:sldMk cId="1963251750" sldId="2147378905"/>
        </pc:sldMkLst>
      </pc:sldChg>
      <pc:sldChg chg="del">
        <pc:chgData name="大森 敏正(OOMORI Toshimasa)" userId="6698517b-ff40-4a39-9a46-c88fd54ac493" providerId="ADAL" clId="{3095291F-EA36-40B5-92AB-C3139B1340EC}" dt="2024-03-27T06:09:35.324" v="3" actId="47"/>
        <pc:sldMkLst>
          <pc:docMk/>
          <pc:sldMk cId="2426552090" sldId="2147378907"/>
        </pc:sldMkLst>
      </pc:sldChg>
      <pc:sldChg chg="del">
        <pc:chgData name="大森 敏正(OOMORI Toshimasa)" userId="6698517b-ff40-4a39-9a46-c88fd54ac493" providerId="ADAL" clId="{3095291F-EA36-40B5-92AB-C3139B1340EC}" dt="2024-03-29T05:24:39.147" v="16" actId="47"/>
        <pc:sldMkLst>
          <pc:docMk/>
          <pc:sldMk cId="874566645" sldId="2147378908"/>
        </pc:sldMkLst>
      </pc:sldChg>
      <pc:sldChg chg="del">
        <pc:chgData name="大森 敏正(OOMORI Toshimasa)" userId="6698517b-ff40-4a39-9a46-c88fd54ac493" providerId="ADAL" clId="{3095291F-EA36-40B5-92AB-C3139B1340EC}" dt="2024-03-27T06:09:44.662" v="5" actId="47"/>
        <pc:sldMkLst>
          <pc:docMk/>
          <pc:sldMk cId="26216967" sldId="2147378909"/>
        </pc:sldMkLst>
      </pc:sldChg>
      <pc:sldChg chg="del">
        <pc:chgData name="大森 敏正(OOMORI Toshimasa)" userId="6698517b-ff40-4a39-9a46-c88fd54ac493" providerId="ADAL" clId="{3095291F-EA36-40B5-92AB-C3139B1340EC}" dt="2024-03-29T05:24:39.147" v="16" actId="47"/>
        <pc:sldMkLst>
          <pc:docMk/>
          <pc:sldMk cId="3459823588" sldId="2147378910"/>
        </pc:sldMkLst>
      </pc:sldChg>
      <pc:sldChg chg="del">
        <pc:chgData name="大森 敏正(OOMORI Toshimasa)" userId="6698517b-ff40-4a39-9a46-c88fd54ac493" providerId="ADAL" clId="{3095291F-EA36-40B5-92AB-C3139B1340EC}" dt="2024-03-27T06:09:49.112" v="7" actId="47"/>
        <pc:sldMkLst>
          <pc:docMk/>
          <pc:sldMk cId="2133969644" sldId="2147378911"/>
        </pc:sldMkLst>
      </pc:sldChg>
      <pc:sldChg chg="add del">
        <pc:chgData name="大森 敏正(OOMORI Toshimasa)" userId="6698517b-ff40-4a39-9a46-c88fd54ac493" providerId="ADAL" clId="{3095291F-EA36-40B5-92AB-C3139B1340EC}" dt="2024-03-29T05:24:39.147" v="16" actId="47"/>
        <pc:sldMkLst>
          <pc:docMk/>
          <pc:sldMk cId="695373350" sldId="2147378912"/>
        </pc:sldMkLst>
      </pc:sldChg>
      <pc:sldChg chg="add del">
        <pc:chgData name="大森 敏正(OOMORI Toshimasa)" userId="6698517b-ff40-4a39-9a46-c88fd54ac493" providerId="ADAL" clId="{3095291F-EA36-40B5-92AB-C3139B1340EC}" dt="2024-03-27T06:24:20.467" v="9" actId="47"/>
        <pc:sldMkLst>
          <pc:docMk/>
          <pc:sldMk cId="3585697935" sldId="2147378912"/>
        </pc:sldMkLst>
      </pc:sldChg>
      <pc:sldChg chg="add del">
        <pc:chgData name="大森 敏正(OOMORI Toshimasa)" userId="6698517b-ff40-4a39-9a46-c88fd54ac493" providerId="ADAL" clId="{3095291F-EA36-40B5-92AB-C3139B1340EC}" dt="2024-03-27T06:24:24.820" v="11" actId="47"/>
        <pc:sldMkLst>
          <pc:docMk/>
          <pc:sldMk cId="44322855" sldId="2147378913"/>
        </pc:sldMkLst>
      </pc:sldChg>
      <pc:sldChg chg="add del">
        <pc:chgData name="大森 敏正(OOMORI Toshimasa)" userId="6698517b-ff40-4a39-9a46-c88fd54ac493" providerId="ADAL" clId="{3095291F-EA36-40B5-92AB-C3139B1340EC}" dt="2024-03-27T06:24:34.160" v="13" actId="47"/>
        <pc:sldMkLst>
          <pc:docMk/>
          <pc:sldMk cId="819463267" sldId="2147378914"/>
        </pc:sldMkLst>
      </pc:sldChg>
      <pc:sldChg chg="add del">
        <pc:chgData name="大森 敏正(OOMORI Toshimasa)" userId="6698517b-ff40-4a39-9a46-c88fd54ac493" providerId="ADAL" clId="{3095291F-EA36-40B5-92AB-C3139B1340EC}" dt="2024-03-27T06:24:51.110" v="15" actId="47"/>
        <pc:sldMkLst>
          <pc:docMk/>
          <pc:sldMk cId="4032963847" sldId="2147378915"/>
        </pc:sldMkLst>
      </pc:sldChg>
      <pc:sldChg chg="add">
        <pc:chgData name="大森 敏正(OOMORI Toshimasa)" userId="6698517b-ff40-4a39-9a46-c88fd54ac493" providerId="ADAL" clId="{3095291F-EA36-40B5-92AB-C3139B1340EC}" dt="2024-03-27T06:24:18.537" v="8"/>
        <pc:sldMkLst>
          <pc:docMk/>
          <pc:sldMk cId="1078471104" sldId="2147378920"/>
        </pc:sldMkLst>
      </pc:sldChg>
      <pc:sldChg chg="add">
        <pc:chgData name="大森 敏正(OOMORI Toshimasa)" userId="6698517b-ff40-4a39-9a46-c88fd54ac493" providerId="ADAL" clId="{3095291F-EA36-40B5-92AB-C3139B1340EC}" dt="2024-03-27T06:24:23.023" v="10"/>
        <pc:sldMkLst>
          <pc:docMk/>
          <pc:sldMk cId="2597396599" sldId="2147378921"/>
        </pc:sldMkLst>
      </pc:sldChg>
      <pc:sldChg chg="add del">
        <pc:chgData name="大森 敏正(OOMORI Toshimasa)" userId="6698517b-ff40-4a39-9a46-c88fd54ac493" providerId="ADAL" clId="{3095291F-EA36-40B5-92AB-C3139B1340EC}" dt="2024-03-29T05:24:39.147" v="16" actId="47"/>
        <pc:sldMkLst>
          <pc:docMk/>
          <pc:sldMk cId="819463267" sldId="2147378922"/>
        </pc:sldMkLst>
      </pc:sldChg>
    </pc:docChg>
  </pc:docChgLst>
  <pc:docChgLst>
    <pc:chgData name="大森 敏正(OOMORI Toshimasa)" userId="6698517b-ff40-4a39-9a46-c88fd54ac493" providerId="ADAL" clId="{1A52D96A-E471-4CAA-9F21-EA08E41A48DB}"/>
    <pc:docChg chg="addSld delSld modSld">
      <pc:chgData name="大森 敏正(OOMORI Toshimasa)" userId="6698517b-ff40-4a39-9a46-c88fd54ac493" providerId="ADAL" clId="{1A52D96A-E471-4CAA-9F21-EA08E41A48DB}" dt="2024-02-15T00:28:25.192" v="3"/>
      <pc:docMkLst>
        <pc:docMk/>
      </pc:docMkLst>
      <pc:sldChg chg="add del">
        <pc:chgData name="大森 敏正(OOMORI Toshimasa)" userId="6698517b-ff40-4a39-9a46-c88fd54ac493" providerId="ADAL" clId="{1A52D96A-E471-4CAA-9F21-EA08E41A48DB}" dt="2024-02-15T00:28:24.435" v="2"/>
        <pc:sldMkLst>
          <pc:docMk/>
          <pc:sldMk cId="121319480" sldId="2147378895"/>
        </pc:sldMkLst>
      </pc:sldChg>
      <pc:sldChg chg="del">
        <pc:chgData name="大森 敏正(OOMORI Toshimasa)" userId="6698517b-ff40-4a39-9a46-c88fd54ac493" providerId="ADAL" clId="{1A52D96A-E471-4CAA-9F21-EA08E41A48DB}" dt="2024-02-15T00:28:07.454" v="1" actId="47"/>
        <pc:sldMkLst>
          <pc:docMk/>
          <pc:sldMk cId="35385695" sldId="2147378896"/>
        </pc:sldMkLst>
      </pc:sldChg>
      <pc:sldChg chg="add">
        <pc:chgData name="大森 敏正(OOMORI Toshimasa)" userId="6698517b-ff40-4a39-9a46-c88fd54ac493" providerId="ADAL" clId="{1A52D96A-E471-4CAA-9F21-EA08E41A48DB}" dt="2024-02-15T00:28:25.192" v="3"/>
        <pc:sldMkLst>
          <pc:docMk/>
          <pc:sldMk cId="3572546441" sldId="2147378896"/>
        </pc:sldMkLst>
      </pc:sldChg>
    </pc:docChg>
  </pc:docChgLst>
  <pc:docChgLst>
    <pc:chgData name="河原 伸明(KAWAHARA Nobuaki)" userId="f931058f-a54b-4603-8147-68f22df85b96" providerId="ADAL" clId="{AAAD08C3-D121-4E9C-91A2-B3060D3BD0EE}"/>
    <pc:docChg chg="undo custSel addSld modSld">
      <pc:chgData name="河原 伸明(KAWAHARA Nobuaki)" userId="f931058f-a54b-4603-8147-68f22df85b96" providerId="ADAL" clId="{AAAD08C3-D121-4E9C-91A2-B3060D3BD0EE}" dt="2024-02-27T06:09:18.384" v="71" actId="208"/>
      <pc:docMkLst>
        <pc:docMk/>
      </pc:docMkLst>
      <pc:sldChg chg="add">
        <pc:chgData name="河原 伸明(KAWAHARA Nobuaki)" userId="f931058f-a54b-4603-8147-68f22df85b96" providerId="ADAL" clId="{AAAD08C3-D121-4E9C-91A2-B3060D3BD0EE}" dt="2024-02-27T05:39:15.874" v="0"/>
        <pc:sldMkLst>
          <pc:docMk/>
          <pc:sldMk cId="380974725" sldId="2147378897"/>
        </pc:sldMkLst>
      </pc:sldChg>
      <pc:sldChg chg="add">
        <pc:chgData name="河原 伸明(KAWAHARA Nobuaki)" userId="f931058f-a54b-4603-8147-68f22df85b96" providerId="ADAL" clId="{AAAD08C3-D121-4E9C-91A2-B3060D3BD0EE}" dt="2024-02-27T05:39:15.874" v="0"/>
        <pc:sldMkLst>
          <pc:docMk/>
          <pc:sldMk cId="1974077960" sldId="2147378899"/>
        </pc:sldMkLst>
      </pc:sldChg>
      <pc:sldChg chg="add">
        <pc:chgData name="河原 伸明(KAWAHARA Nobuaki)" userId="f931058f-a54b-4603-8147-68f22df85b96" providerId="ADAL" clId="{AAAD08C3-D121-4E9C-91A2-B3060D3BD0EE}" dt="2024-02-27T05:39:15.874" v="0"/>
        <pc:sldMkLst>
          <pc:docMk/>
          <pc:sldMk cId="2083344374" sldId="2147378902"/>
        </pc:sldMkLst>
      </pc:sldChg>
      <pc:sldChg chg="add">
        <pc:chgData name="河原 伸明(KAWAHARA Nobuaki)" userId="f931058f-a54b-4603-8147-68f22df85b96" providerId="ADAL" clId="{AAAD08C3-D121-4E9C-91A2-B3060D3BD0EE}" dt="2024-02-27T05:39:15.874" v="0"/>
        <pc:sldMkLst>
          <pc:docMk/>
          <pc:sldMk cId="1950900563" sldId="2147378903"/>
        </pc:sldMkLst>
      </pc:sldChg>
      <pc:sldChg chg="addSp delSp modSp add mod">
        <pc:chgData name="河原 伸明(KAWAHARA Nobuaki)" userId="f931058f-a54b-4603-8147-68f22df85b96" providerId="ADAL" clId="{AAAD08C3-D121-4E9C-91A2-B3060D3BD0EE}" dt="2024-02-27T06:09:12.983" v="70" actId="478"/>
        <pc:sldMkLst>
          <pc:docMk/>
          <pc:sldMk cId="416963940" sldId="2147378904"/>
        </pc:sldMkLst>
        <pc:spChg chg="mod">
          <ac:chgData name="河原 伸明(KAWAHARA Nobuaki)" userId="f931058f-a54b-4603-8147-68f22df85b96" providerId="ADAL" clId="{AAAD08C3-D121-4E9C-91A2-B3060D3BD0EE}" dt="2024-02-27T05:40:11.806" v="15" actId="115"/>
          <ac:spMkLst>
            <pc:docMk/>
            <pc:sldMk cId="416963940" sldId="2147378904"/>
            <ac:spMk id="3" creationId="{0ECBA042-7483-A3D2-761A-1F6EAA22EB13}"/>
          </ac:spMkLst>
        </pc:spChg>
        <pc:spChg chg="mod">
          <ac:chgData name="河原 伸明(KAWAHARA Nobuaki)" userId="f931058f-a54b-4603-8147-68f22df85b96" providerId="ADAL" clId="{AAAD08C3-D121-4E9C-91A2-B3060D3BD0EE}" dt="2024-02-27T05:40:11.806" v="15" actId="115"/>
          <ac:spMkLst>
            <pc:docMk/>
            <pc:sldMk cId="416963940" sldId="2147378904"/>
            <ac:spMk id="4" creationId="{17A9E1CB-77F8-6B19-34A3-5810C7DEF60D}"/>
          </ac:spMkLst>
        </pc:spChg>
        <pc:spChg chg="mod">
          <ac:chgData name="河原 伸明(KAWAHARA Nobuaki)" userId="f931058f-a54b-4603-8147-68f22df85b96" providerId="ADAL" clId="{AAAD08C3-D121-4E9C-91A2-B3060D3BD0EE}" dt="2024-02-27T05:39:46.142" v="12" actId="20577"/>
          <ac:spMkLst>
            <pc:docMk/>
            <pc:sldMk cId="416963940" sldId="2147378904"/>
            <ac:spMk id="15" creationId="{C35C8B44-008B-A66A-57BD-4389532470CE}"/>
          </ac:spMkLst>
        </pc:spChg>
        <pc:graphicFrameChg chg="modGraphic">
          <ac:chgData name="河原 伸明(KAWAHARA Nobuaki)" userId="f931058f-a54b-4603-8147-68f22df85b96" providerId="ADAL" clId="{AAAD08C3-D121-4E9C-91A2-B3060D3BD0EE}" dt="2024-02-27T05:42:51.737" v="35" actId="12385"/>
          <ac:graphicFrameMkLst>
            <pc:docMk/>
            <pc:sldMk cId="416963940" sldId="2147378904"/>
            <ac:graphicFrameMk id="2" creationId="{48D11440-97AC-268D-92BD-F270091C8890}"/>
          </ac:graphicFrameMkLst>
        </pc:graphicFrameChg>
        <pc:graphicFrameChg chg="add del mod">
          <ac:chgData name="河原 伸明(KAWAHARA Nobuaki)" userId="f931058f-a54b-4603-8147-68f22df85b96" providerId="ADAL" clId="{AAAD08C3-D121-4E9C-91A2-B3060D3BD0EE}" dt="2024-02-27T05:41:46.522" v="22"/>
          <ac:graphicFrameMkLst>
            <pc:docMk/>
            <pc:sldMk cId="416963940" sldId="2147378904"/>
            <ac:graphicFrameMk id="5" creationId="{D6363DB1-099D-FA95-0E3A-D774B0F51A0C}"/>
          </ac:graphicFrameMkLst>
        </pc:graphicFrameChg>
        <pc:graphicFrameChg chg="mod modGraphic">
          <ac:chgData name="河原 伸明(KAWAHARA Nobuaki)" userId="f931058f-a54b-4603-8147-68f22df85b96" providerId="ADAL" clId="{AAAD08C3-D121-4E9C-91A2-B3060D3BD0EE}" dt="2024-02-27T05:42:02.634" v="25" actId="12385"/>
          <ac:graphicFrameMkLst>
            <pc:docMk/>
            <pc:sldMk cId="416963940" sldId="2147378904"/>
            <ac:graphicFrameMk id="7" creationId="{A998F7D5-90BD-3218-DB46-49C7D8A10F4D}"/>
          </ac:graphicFrameMkLst>
        </pc:graphicFrameChg>
        <pc:graphicFrameChg chg="modGraphic">
          <ac:chgData name="河原 伸明(KAWAHARA Nobuaki)" userId="f931058f-a54b-4603-8147-68f22df85b96" providerId="ADAL" clId="{AAAD08C3-D121-4E9C-91A2-B3060D3BD0EE}" dt="2024-02-27T05:42:18.044" v="27" actId="207"/>
          <ac:graphicFrameMkLst>
            <pc:docMk/>
            <pc:sldMk cId="416963940" sldId="2147378904"/>
            <ac:graphicFrameMk id="8" creationId="{28186357-C594-7256-AA75-3BCC82378DC1}"/>
          </ac:graphicFrameMkLst>
        </pc:graphicFrameChg>
        <pc:graphicFrameChg chg="modGraphic">
          <ac:chgData name="河原 伸明(KAWAHARA Nobuaki)" userId="f931058f-a54b-4603-8147-68f22df85b96" providerId="ADAL" clId="{AAAD08C3-D121-4E9C-91A2-B3060D3BD0EE}" dt="2024-02-27T05:42:40.491" v="31" actId="207"/>
          <ac:graphicFrameMkLst>
            <pc:docMk/>
            <pc:sldMk cId="416963940" sldId="2147378904"/>
            <ac:graphicFrameMk id="9" creationId="{2727FBEC-1822-487A-53E3-7C1CA897C7BF}"/>
          </ac:graphicFrameMkLst>
        </pc:graphicFrameChg>
        <pc:graphicFrameChg chg="modGraphic">
          <ac:chgData name="河原 伸明(KAWAHARA Nobuaki)" userId="f931058f-a54b-4603-8147-68f22df85b96" providerId="ADAL" clId="{AAAD08C3-D121-4E9C-91A2-B3060D3BD0EE}" dt="2024-02-27T05:43:02.244" v="37" actId="207"/>
          <ac:graphicFrameMkLst>
            <pc:docMk/>
            <pc:sldMk cId="416963940" sldId="2147378904"/>
            <ac:graphicFrameMk id="12" creationId="{776937D9-6D23-AD95-431A-6D61921C4AA7}"/>
          </ac:graphicFrameMkLst>
        </pc:graphicFrameChg>
        <pc:graphicFrameChg chg="modGraphic">
          <ac:chgData name="河原 伸明(KAWAHARA Nobuaki)" userId="f931058f-a54b-4603-8147-68f22df85b96" providerId="ADAL" clId="{AAAD08C3-D121-4E9C-91A2-B3060D3BD0EE}" dt="2024-02-27T05:43:14.917" v="39" actId="207"/>
          <ac:graphicFrameMkLst>
            <pc:docMk/>
            <pc:sldMk cId="416963940" sldId="2147378904"/>
            <ac:graphicFrameMk id="13" creationId="{052E650D-22EC-BFA3-F5F0-313AF2B4B137}"/>
          </ac:graphicFrameMkLst>
        </pc:graphicFrameChg>
        <pc:graphicFrameChg chg="modGraphic">
          <ac:chgData name="河原 伸明(KAWAHARA Nobuaki)" userId="f931058f-a54b-4603-8147-68f22df85b96" providerId="ADAL" clId="{AAAD08C3-D121-4E9C-91A2-B3060D3BD0EE}" dt="2024-02-27T05:43:23.089" v="41" actId="12385"/>
          <ac:graphicFrameMkLst>
            <pc:docMk/>
            <pc:sldMk cId="416963940" sldId="2147378904"/>
            <ac:graphicFrameMk id="14" creationId="{293446D4-71E4-FB19-4247-A3ADE7B06ADD}"/>
          </ac:graphicFrameMkLst>
        </pc:graphicFrameChg>
        <pc:cxnChg chg="add del mod">
          <ac:chgData name="河原 伸明(KAWAHARA Nobuaki)" userId="f931058f-a54b-4603-8147-68f22df85b96" providerId="ADAL" clId="{AAAD08C3-D121-4E9C-91A2-B3060D3BD0EE}" dt="2024-02-27T06:09:12.983" v="70" actId="478"/>
          <ac:cxnSpMkLst>
            <pc:docMk/>
            <pc:sldMk cId="416963940" sldId="2147378904"/>
            <ac:cxnSpMk id="5" creationId="{FC2E2A16-4776-E45A-9938-EEBDDC94565E}"/>
          </ac:cxnSpMkLst>
        </pc:cxnChg>
        <pc:cxnChg chg="mod">
          <ac:chgData name="河原 伸明(KAWAHARA Nobuaki)" userId="f931058f-a54b-4603-8147-68f22df85b96" providerId="ADAL" clId="{AAAD08C3-D121-4E9C-91A2-B3060D3BD0EE}" dt="2024-02-27T06:09:10.923" v="69" actId="208"/>
          <ac:cxnSpMkLst>
            <pc:docMk/>
            <pc:sldMk cId="416963940" sldId="2147378904"/>
            <ac:cxnSpMk id="10" creationId="{ABD0584A-16F7-498D-95FF-601C4A8CE0CB}"/>
          </ac:cxnSpMkLst>
        </pc:cxnChg>
      </pc:sldChg>
      <pc:sldChg chg="modSp add mod">
        <pc:chgData name="河原 伸明(KAWAHARA Nobuaki)" userId="f931058f-a54b-4603-8147-68f22df85b96" providerId="ADAL" clId="{AAAD08C3-D121-4E9C-91A2-B3060D3BD0EE}" dt="2024-02-27T05:43:47.568" v="46" actId="208"/>
        <pc:sldMkLst>
          <pc:docMk/>
          <pc:sldMk cId="943160282" sldId="2147378905"/>
        </pc:sldMkLst>
        <pc:spChg chg="mod">
          <ac:chgData name="河原 伸明(KAWAHARA Nobuaki)" userId="f931058f-a54b-4603-8147-68f22df85b96" providerId="ADAL" clId="{AAAD08C3-D121-4E9C-91A2-B3060D3BD0EE}" dt="2024-02-27T05:43:39.751" v="42" actId="207"/>
          <ac:spMkLst>
            <pc:docMk/>
            <pc:sldMk cId="943160282" sldId="2147378905"/>
            <ac:spMk id="4" creationId="{1DB791A2-406E-FC62-9CE7-798AE77D1A0D}"/>
          </ac:spMkLst>
        </pc:spChg>
        <pc:spChg chg="mod">
          <ac:chgData name="河原 伸明(KAWAHARA Nobuaki)" userId="f931058f-a54b-4603-8147-68f22df85b96" providerId="ADAL" clId="{AAAD08C3-D121-4E9C-91A2-B3060D3BD0EE}" dt="2024-02-27T05:43:47.568" v="46" actId="208"/>
          <ac:spMkLst>
            <pc:docMk/>
            <pc:sldMk cId="943160282" sldId="2147378905"/>
            <ac:spMk id="7" creationId="{7832ED15-E108-B533-3FC6-6ED42ACAC2CA}"/>
          </ac:spMkLst>
        </pc:spChg>
      </pc:sldChg>
      <pc:sldChg chg="modSp add mod">
        <pc:chgData name="河原 伸明(KAWAHARA Nobuaki)" userId="f931058f-a54b-4603-8147-68f22df85b96" providerId="ADAL" clId="{AAAD08C3-D121-4E9C-91A2-B3060D3BD0EE}" dt="2024-02-27T06:09:18.384" v="71" actId="208"/>
        <pc:sldMkLst>
          <pc:docMk/>
          <pc:sldMk cId="2895114155" sldId="2147378906"/>
        </pc:sldMkLst>
        <pc:spChg chg="mod">
          <ac:chgData name="河原 伸明(KAWAHARA Nobuaki)" userId="f931058f-a54b-4603-8147-68f22df85b96" providerId="ADAL" clId="{AAAD08C3-D121-4E9C-91A2-B3060D3BD0EE}" dt="2024-02-27T05:44:22.312" v="48" actId="207"/>
          <ac:spMkLst>
            <pc:docMk/>
            <pc:sldMk cId="2895114155" sldId="2147378906"/>
            <ac:spMk id="5" creationId="{79B8A850-0DB9-55C1-3E5C-B0C9FE20C5B9}"/>
          </ac:spMkLst>
        </pc:spChg>
        <pc:spChg chg="mod">
          <ac:chgData name="河原 伸明(KAWAHARA Nobuaki)" userId="f931058f-a54b-4603-8147-68f22df85b96" providerId="ADAL" clId="{AAAD08C3-D121-4E9C-91A2-B3060D3BD0EE}" dt="2024-02-27T05:44:18.653" v="47" actId="207"/>
          <ac:spMkLst>
            <pc:docMk/>
            <pc:sldMk cId="2895114155" sldId="2147378906"/>
            <ac:spMk id="9" creationId="{F993FE8F-39FE-645D-B1E7-1FA908171C16}"/>
          </ac:spMkLst>
        </pc:spChg>
        <pc:graphicFrameChg chg="modGraphic">
          <ac:chgData name="河原 伸明(KAWAHARA Nobuaki)" userId="f931058f-a54b-4603-8147-68f22df85b96" providerId="ADAL" clId="{AAAD08C3-D121-4E9C-91A2-B3060D3BD0EE}" dt="2024-02-27T05:44:51.586" v="58" actId="12385"/>
          <ac:graphicFrameMkLst>
            <pc:docMk/>
            <pc:sldMk cId="2895114155" sldId="2147378906"/>
            <ac:graphicFrameMk id="2" creationId="{AAE7C397-1585-5B09-F65C-7C23D445815E}"/>
          </ac:graphicFrameMkLst>
        </pc:graphicFrameChg>
        <pc:graphicFrameChg chg="modGraphic">
          <ac:chgData name="河原 伸明(KAWAHARA Nobuaki)" userId="f931058f-a54b-4603-8147-68f22df85b96" providerId="ADAL" clId="{AAAD08C3-D121-4E9C-91A2-B3060D3BD0EE}" dt="2024-02-27T05:45:09.523" v="64" actId="12385"/>
          <ac:graphicFrameMkLst>
            <pc:docMk/>
            <pc:sldMk cId="2895114155" sldId="2147378906"/>
            <ac:graphicFrameMk id="23" creationId="{E604575B-B555-F190-FF12-204224600662}"/>
          </ac:graphicFrameMkLst>
        </pc:graphicFrameChg>
        <pc:graphicFrameChg chg="modGraphic">
          <ac:chgData name="河原 伸明(KAWAHARA Nobuaki)" userId="f931058f-a54b-4603-8147-68f22df85b96" providerId="ADAL" clId="{AAAD08C3-D121-4E9C-91A2-B3060D3BD0EE}" dt="2024-02-27T05:45:03.822" v="62" actId="12385"/>
          <ac:graphicFrameMkLst>
            <pc:docMk/>
            <pc:sldMk cId="2895114155" sldId="2147378906"/>
            <ac:graphicFrameMk id="25" creationId="{7D21EDC4-3EBE-64A8-B61E-492EC2A5AB56}"/>
          </ac:graphicFrameMkLst>
        </pc:graphicFrameChg>
        <pc:graphicFrameChg chg="modGraphic">
          <ac:chgData name="河原 伸明(KAWAHARA Nobuaki)" userId="f931058f-a54b-4603-8147-68f22df85b96" providerId="ADAL" clId="{AAAD08C3-D121-4E9C-91A2-B3060D3BD0EE}" dt="2024-02-27T05:44:57.425" v="60" actId="12385"/>
          <ac:graphicFrameMkLst>
            <pc:docMk/>
            <pc:sldMk cId="2895114155" sldId="2147378906"/>
            <ac:graphicFrameMk id="26" creationId="{558AE7AF-FE02-8D92-BB70-53B4EF62207F}"/>
          </ac:graphicFrameMkLst>
        </pc:graphicFrameChg>
        <pc:graphicFrameChg chg="modGraphic">
          <ac:chgData name="河原 伸明(KAWAHARA Nobuaki)" userId="f931058f-a54b-4603-8147-68f22df85b96" providerId="ADAL" clId="{AAAD08C3-D121-4E9C-91A2-B3060D3BD0EE}" dt="2024-02-27T05:44:43.386" v="55" actId="12385"/>
          <ac:graphicFrameMkLst>
            <pc:docMk/>
            <pc:sldMk cId="2895114155" sldId="2147378906"/>
            <ac:graphicFrameMk id="29" creationId="{5FBDA531-8292-A0ED-6048-65078120B5A2}"/>
          </ac:graphicFrameMkLst>
        </pc:graphicFrameChg>
        <pc:graphicFrameChg chg="modGraphic">
          <ac:chgData name="河原 伸明(KAWAHARA Nobuaki)" userId="f931058f-a54b-4603-8147-68f22df85b96" providerId="ADAL" clId="{AAAD08C3-D121-4E9C-91A2-B3060D3BD0EE}" dt="2024-02-27T05:44:38.387" v="53" actId="207"/>
          <ac:graphicFrameMkLst>
            <pc:docMk/>
            <pc:sldMk cId="2895114155" sldId="2147378906"/>
            <ac:graphicFrameMk id="30" creationId="{A5E6A04A-5EAB-522D-76E3-AD59DE778C51}"/>
          </ac:graphicFrameMkLst>
        </pc:graphicFrameChg>
        <pc:graphicFrameChg chg="modGraphic">
          <ac:chgData name="河原 伸明(KAWAHARA Nobuaki)" userId="f931058f-a54b-4603-8147-68f22df85b96" providerId="ADAL" clId="{AAAD08C3-D121-4E9C-91A2-B3060D3BD0EE}" dt="2024-02-27T05:44:33.553" v="51" actId="207"/>
          <ac:graphicFrameMkLst>
            <pc:docMk/>
            <pc:sldMk cId="2895114155" sldId="2147378906"/>
            <ac:graphicFrameMk id="31" creationId="{050CFC20-908E-14E9-8EFE-2482F56C49F6}"/>
          </ac:graphicFrameMkLst>
        </pc:graphicFrameChg>
        <pc:cxnChg chg="mod">
          <ac:chgData name="河原 伸明(KAWAHARA Nobuaki)" userId="f931058f-a54b-4603-8147-68f22df85b96" providerId="ADAL" clId="{AAAD08C3-D121-4E9C-91A2-B3060D3BD0EE}" dt="2024-02-27T06:09:18.384" v="71" actId="208"/>
          <ac:cxnSpMkLst>
            <pc:docMk/>
            <pc:sldMk cId="2895114155" sldId="2147378906"/>
            <ac:cxnSpMk id="4" creationId="{A7BF22A4-7A6B-272F-D315-F3BDF0C37416}"/>
          </ac:cxnSpMkLst>
        </pc:cxnChg>
      </pc:sldChg>
      <pc:sldChg chg="modSp add mod">
        <pc:chgData name="河原 伸明(KAWAHARA Nobuaki)" userId="f931058f-a54b-4603-8147-68f22df85b96" providerId="ADAL" clId="{AAAD08C3-D121-4E9C-91A2-B3060D3BD0EE}" dt="2024-02-27T05:45:22.597" v="67" actId="208"/>
        <pc:sldMkLst>
          <pc:docMk/>
          <pc:sldMk cId="689010449" sldId="2147378907"/>
        </pc:sldMkLst>
        <pc:spChg chg="mod">
          <ac:chgData name="河原 伸明(KAWAHARA Nobuaki)" userId="f931058f-a54b-4603-8147-68f22df85b96" providerId="ADAL" clId="{AAAD08C3-D121-4E9C-91A2-B3060D3BD0EE}" dt="2024-02-27T05:45:16.758" v="65" actId="207"/>
          <ac:spMkLst>
            <pc:docMk/>
            <pc:sldMk cId="689010449" sldId="2147378907"/>
            <ac:spMk id="4" creationId="{1DB791A2-406E-FC62-9CE7-798AE77D1A0D}"/>
          </ac:spMkLst>
        </pc:spChg>
        <pc:spChg chg="mod">
          <ac:chgData name="河原 伸明(KAWAHARA Nobuaki)" userId="f931058f-a54b-4603-8147-68f22df85b96" providerId="ADAL" clId="{AAAD08C3-D121-4E9C-91A2-B3060D3BD0EE}" dt="2024-02-27T05:45:22.597" v="67" actId="208"/>
          <ac:spMkLst>
            <pc:docMk/>
            <pc:sldMk cId="689010449" sldId="2147378907"/>
            <ac:spMk id="7" creationId="{7832ED15-E108-B533-3FC6-6ED42ACAC2CA}"/>
          </ac:spMkLst>
        </pc:spChg>
      </pc:sldChg>
    </pc:docChg>
  </pc:docChgLst>
  <pc:docChgLst>
    <pc:chgData name="大森 敏正(OOMORI Toshimasa)" userId="6698517b-ff40-4a39-9a46-c88fd54ac493" providerId="ADAL" clId="{3F155B8A-7811-49FF-BD21-A5FC931E7BF3}"/>
    <pc:docChg chg="delSld modSld">
      <pc:chgData name="大森 敏正(OOMORI Toshimasa)" userId="6698517b-ff40-4a39-9a46-c88fd54ac493" providerId="ADAL" clId="{3F155B8A-7811-49FF-BD21-A5FC931E7BF3}" dt="2024-01-22T12:02:40.963" v="6" actId="47"/>
      <pc:docMkLst>
        <pc:docMk/>
      </pc:docMkLst>
      <pc:sldChg chg="del">
        <pc:chgData name="大森 敏正(OOMORI Toshimasa)" userId="6698517b-ff40-4a39-9a46-c88fd54ac493" providerId="ADAL" clId="{3F155B8A-7811-49FF-BD21-A5FC931E7BF3}" dt="2024-01-22T12:02:40.963" v="6" actId="47"/>
        <pc:sldMkLst>
          <pc:docMk/>
          <pc:sldMk cId="3079596639" sldId="845"/>
        </pc:sldMkLst>
      </pc:sldChg>
      <pc:sldChg chg="del">
        <pc:chgData name="大森 敏正(OOMORI Toshimasa)" userId="6698517b-ff40-4a39-9a46-c88fd54ac493" providerId="ADAL" clId="{3F155B8A-7811-49FF-BD21-A5FC931E7BF3}" dt="2024-01-22T12:02:40.963" v="6" actId="47"/>
        <pc:sldMkLst>
          <pc:docMk/>
          <pc:sldMk cId="580855939" sldId="2147378892"/>
        </pc:sldMkLst>
      </pc:sldChg>
      <pc:sldChg chg="modSp mod">
        <pc:chgData name="大森 敏正(OOMORI Toshimasa)" userId="6698517b-ff40-4a39-9a46-c88fd54ac493" providerId="ADAL" clId="{3F155B8A-7811-49FF-BD21-A5FC931E7BF3}" dt="2024-01-22T12:02:32.130" v="2" actId="20577"/>
        <pc:sldMkLst>
          <pc:docMk/>
          <pc:sldMk cId="4281388257" sldId="2147378893"/>
        </pc:sldMkLst>
        <pc:spChg chg="mod">
          <ac:chgData name="大森 敏正(OOMORI Toshimasa)" userId="6698517b-ff40-4a39-9a46-c88fd54ac493" providerId="ADAL" clId="{3F155B8A-7811-49FF-BD21-A5FC931E7BF3}" dt="2024-01-22T12:02:32.130" v="2" actId="20577"/>
          <ac:spMkLst>
            <pc:docMk/>
            <pc:sldMk cId="4281388257" sldId="2147378893"/>
            <ac:spMk id="4" creationId="{17A9E1CB-77F8-6B19-34A3-5810C7DEF60D}"/>
          </ac:spMkLst>
        </pc:spChg>
      </pc:sldChg>
      <pc:sldChg chg="modSp mod">
        <pc:chgData name="大森 敏正(OOMORI Toshimasa)" userId="6698517b-ff40-4a39-9a46-c88fd54ac493" providerId="ADAL" clId="{3F155B8A-7811-49FF-BD21-A5FC931E7BF3}" dt="2024-01-22T12:02:36.611" v="5" actId="20577"/>
        <pc:sldMkLst>
          <pc:docMk/>
          <pc:sldMk cId="2491131793" sldId="2147378894"/>
        </pc:sldMkLst>
        <pc:spChg chg="mod">
          <ac:chgData name="大森 敏正(OOMORI Toshimasa)" userId="6698517b-ff40-4a39-9a46-c88fd54ac493" providerId="ADAL" clId="{3F155B8A-7811-49FF-BD21-A5FC931E7BF3}" dt="2024-01-22T12:02:36.611" v="5" actId="20577"/>
          <ac:spMkLst>
            <pc:docMk/>
            <pc:sldMk cId="2491131793" sldId="2147378894"/>
            <ac:spMk id="9" creationId="{F993FE8F-39FE-645D-B1E7-1FA908171C16}"/>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357512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65918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25973965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TaxCatchAll xmlns="f64a651d-62e0-4d4f-83e2-4e87fd44fa6c" xsi:nil="true"/>
    <lcf76f155ced4ddcb4097134ff3c332f xmlns="c17a5b49-c125-440d-bbec-d909d7c0960a">
      <Terms xmlns="http://schemas.microsoft.com/office/infopath/2007/PartnerControls"/>
    </lcf76f155ced4ddcb4097134ff3c332f>
    <_Flow_SignoffStatus xmlns="c17a5b49-c125-440d-bbec-d909d7c0960a" xsi:nil="true"/>
    <_x4f5c__x6210__x65e5__x6642_0 xmlns="c17a5b49-c125-440d-bbec-d909d7c0960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6b18e9eeff604e913e61709676e24153">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68d9fed91ccfe09a89675039003c8039"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B7C2A7-38FF-433F-972F-B0D0DCFF91B9}">
  <ds:schemaRefs>
    <ds:schemaRef ds:uri="3537b7e8-a3ce-46a8-be72-7e68cc2b255f"/>
    <ds:schemaRef ds:uri="http://schemas.microsoft.com/office/2006/documentManagement/types"/>
    <ds:schemaRef ds:uri="http://purl.org/dc/dcmitype/"/>
    <ds:schemaRef ds:uri="http://purl.org/dc/elements/1.1/"/>
    <ds:schemaRef ds:uri="85ec59af-1a16-40a0-b163-384e34c79a5c"/>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188230B2-B7D1-45FB-B725-46869A082CDC}"/>
</file>

<file path=customXml/itemProps3.xml><?xml version="1.0" encoding="utf-8"?>
<ds:datastoreItem xmlns:ds="http://schemas.openxmlformats.org/officeDocument/2006/customXml" ds:itemID="{10A28211-5C75-459C-96EF-5E708A7D4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451</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大森 敏正(OOMORI Toshimasa)</cp:lastModifiedBy>
  <cp:revision>26</cp:revision>
  <cp:lastPrinted>2024-01-22T04:59:50Z</cp:lastPrinted>
  <dcterms:created xsi:type="dcterms:W3CDTF">2023-04-07T00:51:12Z</dcterms:created>
  <dcterms:modified xsi:type="dcterms:W3CDTF">2024-03-29T05:24:41Z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0x01010098B6F6AB58ACEF4391CB07F4054105D4</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