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88" y="15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8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77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9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40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0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7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2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7"/>
            <a:ext cx="2487604" cy="1811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0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56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C655-1F46-4A4F-B88E-0AE61CE721D2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3600" y="599299"/>
            <a:ext cx="68796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都道府県労働局照会先一覧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0" y="954000"/>
            <a:ext cx="6879600" cy="93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189215" y="226263"/>
            <a:ext cx="9361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別添２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294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12</cp:revision>
  <cp:lastPrinted>2017-03-21T07:53:52Z</cp:lastPrinted>
  <dcterms:created xsi:type="dcterms:W3CDTF">2017-02-22T02:23:01Z</dcterms:created>
  <dcterms:modified xsi:type="dcterms:W3CDTF">2017-03-21T07:53:54Z</dcterms:modified>
</cp:coreProperties>
</file>