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officeDocument/2006/relationships/extended-properties" Target="docProps/app.xml" />
  <Relationship Id="rId2" Type="http://schemas.openxmlformats.org/package/2006/relationships/metadata/core-properties" Target="docProps/core.xml" />
  <Relationship Id="rId1" Type="http://schemas.openxmlformats.org/officeDocument/2006/relationships/officeDocument" Target="ppt/presentation.xml" />
  <Relationship Id="rId4"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4"/>
    <p:sldMasterId id="2147483708" r:id="rId5"/>
  </p:sldMasterIdLst>
  <p:notesMasterIdLst>
    <p:notesMasterId r:id="rId10"/>
  </p:notesMasterIdLst>
  <p:sldIdLst>
    <p:sldId id="256" r:id="rId6"/>
    <p:sldId id="2147378920" r:id="rId7"/>
    <p:sldId id="257" r:id="rId8"/>
    <p:sldId id="2147378923" r:id="rId9"/>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1AD8AF60-032F-4BF4-B654-64120A37154F}">
          <p14:sldIdLst>
            <p14:sldId id="256"/>
            <p14:sldId id="2147378920"/>
            <p14:sldId id="257"/>
            <p14:sldId id="214737892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072751-2E66-8292-2D5A-2B7B68D0AAF0}" name="住田 愛(SUMIDA Megumi)" initials="住田" userId="住田 愛(SUMIDA Megumi)" providerId="None"/>
  <p188:author id="{A0CFBDD2-90CC-1D28-2A24-7F75241A5E03}" name="山本 夏葉(YAMAMOTO Kayo)" initials="夏山" userId="S::kayo_yamamoto470@maff.go.jp::5b75ef43-c834-4924-8104-3089204941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46F073-2B6B-4C97-AD61-11DFD424FCBB}" v="9" dt="2026-01-19T07:38:39.26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596" y="102"/>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slide" Target="slides/slide3.xml" />
  <Relationship Id="rId13" Type="http://schemas.openxmlformats.org/officeDocument/2006/relationships/theme" Target="theme/theme1.xml" />
  <Relationship Id="rId3" Type="http://schemas.openxmlformats.org/officeDocument/2006/relationships/customXml" Target="../customXml/item3.xml" />
  <Relationship Id="rId7" Type="http://schemas.openxmlformats.org/officeDocument/2006/relationships/slide" Target="slides/slide2.xml" />
  <Relationship Id="rId12" Type="http://schemas.openxmlformats.org/officeDocument/2006/relationships/viewProps" Target="viewProps.xml" />
  <Relationship Id="rId17" Type="http://schemas.microsoft.com/office/2018/10/relationships/authors" Target="authors.xml" />
  <Relationship Id="rId2" Type="http://schemas.openxmlformats.org/officeDocument/2006/relationships/customXml" Target="../customXml/item2.xml" />
  <Relationship Id="rId16" Type="http://schemas.microsoft.com/office/2015/10/relationships/revisionInfo" Target="revisionInfo.xml" />
  <Relationship Id="rId1" Type="http://schemas.openxmlformats.org/officeDocument/2006/relationships/customXml" Target="../customXml/item1.xml" />
  <Relationship Id="rId6" Type="http://schemas.openxmlformats.org/officeDocument/2006/relationships/slide" Target="slides/slide1.xml" />
  <Relationship Id="rId11" Type="http://schemas.openxmlformats.org/officeDocument/2006/relationships/presProps" Target="presProps.xml" />
  <Relationship Id="rId5" Type="http://schemas.openxmlformats.org/officeDocument/2006/relationships/slideMaster" Target="slideMasters/slideMaster2.xml" />
  <Relationship Id="rId15" Type="http://schemas.microsoft.com/office/2016/11/relationships/changesInfo" Target="changesInfos/changesInfo1.xml" />
  <Relationship Id="rId10" Type="http://schemas.openxmlformats.org/officeDocument/2006/relationships/notesMaster" Target="notesMasters/notesMaster1.xml" />
  <Relationship Id="rId4" Type="http://schemas.openxmlformats.org/officeDocument/2006/relationships/slideMaster" Target="slideMasters/slideMaster1.xml" />
  <Relationship Id="rId9" Type="http://schemas.openxmlformats.org/officeDocument/2006/relationships/slide" Target="slides/slide4.xml" />
  <Relationship Id="rId14" Type="http://schemas.openxmlformats.org/officeDocument/2006/relationships/tableStyles" Target="tableStyles.xml" />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本 夏葉(YAMAMOTO Kayo)" userId="5b75ef43-c834-4924-8104-3089204941d0" providerId="ADAL" clId="{23810005-13FD-4248-82FD-35D8D00B3B22}"/>
    <pc:docChg chg="undo redo custSel mod addSld delSld modSld sldOrd addSection delSection modSection">
      <pc:chgData name="山本 夏葉(YAMAMOTO Kayo)" userId="5b75ef43-c834-4924-8104-3089204941d0" providerId="ADAL" clId="{23810005-13FD-4248-82FD-35D8D00B3B22}" dt="2026-01-19T09:48:59.197" v="144" actId="2711"/>
      <pc:docMkLst>
        <pc:docMk/>
      </pc:docMkLst>
      <pc:sldChg chg="modSp mod">
        <pc:chgData name="山本 夏葉(YAMAMOTO Kayo)" userId="5b75ef43-c834-4924-8104-3089204941d0" providerId="ADAL" clId="{23810005-13FD-4248-82FD-35D8D00B3B22}" dt="2026-01-19T09:48:34.985" v="143" actId="2711"/>
        <pc:sldMkLst>
          <pc:docMk/>
          <pc:sldMk cId="0" sldId="256"/>
        </pc:sldMkLst>
        <pc:spChg chg="mod">
          <ac:chgData name="山本 夏葉(YAMAMOTO Kayo)" userId="5b75ef43-c834-4924-8104-3089204941d0" providerId="ADAL" clId="{23810005-13FD-4248-82FD-35D8D00B3B22}" dt="2026-01-19T07:35:30.899" v="129" actId="207"/>
          <ac:spMkLst>
            <pc:docMk/>
            <pc:sldMk cId="0" sldId="256"/>
            <ac:spMk id="3" creationId="{00000000-0000-0000-0000-000000000000}"/>
          </ac:spMkLst>
        </pc:spChg>
        <pc:spChg chg="mod">
          <ac:chgData name="山本 夏葉(YAMAMOTO Kayo)" userId="5b75ef43-c834-4924-8104-3089204941d0" providerId="ADAL" clId="{23810005-13FD-4248-82FD-35D8D00B3B22}" dt="2026-01-19T07:35:30.899" v="129" actId="207"/>
          <ac:spMkLst>
            <pc:docMk/>
            <pc:sldMk cId="0" sldId="256"/>
            <ac:spMk id="4" creationId="{00000000-0000-0000-0000-000000000000}"/>
          </ac:spMkLst>
        </pc:spChg>
        <pc:spChg chg="mod">
          <ac:chgData name="山本 夏葉(YAMAMOTO Kayo)" userId="5b75ef43-c834-4924-8104-3089204941d0" providerId="ADAL" clId="{23810005-13FD-4248-82FD-35D8D00B3B22}" dt="2026-01-19T09:48:34.985" v="143" actId="2711"/>
          <ac:spMkLst>
            <pc:docMk/>
            <pc:sldMk cId="0" sldId="256"/>
            <ac:spMk id="6" creationId="{00000000-0000-0000-0000-000000000000}"/>
          </ac:spMkLst>
        </pc:spChg>
        <pc:spChg chg="mod">
          <ac:chgData name="山本 夏葉(YAMAMOTO Kayo)" userId="5b75ef43-c834-4924-8104-3089204941d0" providerId="ADAL" clId="{23810005-13FD-4248-82FD-35D8D00B3B22}" dt="2026-01-19T07:35:30.899" v="129" actId="207"/>
          <ac:spMkLst>
            <pc:docMk/>
            <pc:sldMk cId="0" sldId="256"/>
            <ac:spMk id="9" creationId="{C60DA667-5F0F-1C77-9A1A-8D2E8844A80C}"/>
          </ac:spMkLst>
        </pc:spChg>
        <pc:graphicFrameChg chg="mod modGraphic">
          <ac:chgData name="山本 夏葉(YAMAMOTO Kayo)" userId="5b75ef43-c834-4924-8104-3089204941d0" providerId="ADAL" clId="{23810005-13FD-4248-82FD-35D8D00B3B22}" dt="2026-01-19T07:37:50.313" v="137"/>
          <ac:graphicFrameMkLst>
            <pc:docMk/>
            <pc:sldMk cId="0" sldId="256"/>
            <ac:graphicFrameMk id="2" creationId="{00000000-0000-0000-0000-000000000000}"/>
          </ac:graphicFrameMkLst>
        </pc:graphicFrameChg>
      </pc:sldChg>
      <pc:sldChg chg="modSp mod">
        <pc:chgData name="山本 夏葉(YAMAMOTO Kayo)" userId="5b75ef43-c834-4924-8104-3089204941d0" providerId="ADAL" clId="{23810005-13FD-4248-82FD-35D8D00B3B22}" dt="2026-01-19T09:48:59.197" v="144" actId="2711"/>
        <pc:sldMkLst>
          <pc:docMk/>
          <pc:sldMk cId="0" sldId="257"/>
        </pc:sldMkLst>
        <pc:spChg chg="mod">
          <ac:chgData name="山本 夏葉(YAMAMOTO Kayo)" userId="5b75ef43-c834-4924-8104-3089204941d0" providerId="ADAL" clId="{23810005-13FD-4248-82FD-35D8D00B3B22}" dt="2026-01-19T07:38:17.396" v="139" actId="207"/>
          <ac:spMkLst>
            <pc:docMk/>
            <pc:sldMk cId="0" sldId="257"/>
            <ac:spMk id="3" creationId="{00000000-0000-0000-0000-000000000000}"/>
          </ac:spMkLst>
        </pc:spChg>
        <pc:spChg chg="mod">
          <ac:chgData name="山本 夏葉(YAMAMOTO Kayo)" userId="5b75ef43-c834-4924-8104-3089204941d0" providerId="ADAL" clId="{23810005-13FD-4248-82FD-35D8D00B3B22}" dt="2026-01-19T07:38:17.396" v="139" actId="207"/>
          <ac:spMkLst>
            <pc:docMk/>
            <pc:sldMk cId="0" sldId="257"/>
            <ac:spMk id="5" creationId="{00000000-0000-0000-0000-000000000000}"/>
          </ac:spMkLst>
        </pc:spChg>
        <pc:spChg chg="mod">
          <ac:chgData name="山本 夏葉(YAMAMOTO Kayo)" userId="5b75ef43-c834-4924-8104-3089204941d0" providerId="ADAL" clId="{23810005-13FD-4248-82FD-35D8D00B3B22}" dt="2026-01-19T07:38:17.396" v="139" actId="207"/>
          <ac:spMkLst>
            <pc:docMk/>
            <pc:sldMk cId="0" sldId="257"/>
            <ac:spMk id="6" creationId="{00000000-0000-0000-0000-000000000000}"/>
          </ac:spMkLst>
        </pc:spChg>
        <pc:spChg chg="mod">
          <ac:chgData name="山本 夏葉(YAMAMOTO Kayo)" userId="5b75ef43-c834-4924-8104-3089204941d0" providerId="ADAL" clId="{23810005-13FD-4248-82FD-35D8D00B3B22}" dt="2026-01-19T07:38:17.396" v="139" actId="207"/>
          <ac:spMkLst>
            <pc:docMk/>
            <pc:sldMk cId="0" sldId="257"/>
            <ac:spMk id="9" creationId="{DBB90196-ABCF-6698-2F3B-5DE89F04DBC4}"/>
          </ac:spMkLst>
        </pc:spChg>
        <pc:spChg chg="mod">
          <ac:chgData name="山本 夏葉(YAMAMOTO Kayo)" userId="5b75ef43-c834-4924-8104-3089204941d0" providerId="ADAL" clId="{23810005-13FD-4248-82FD-35D8D00B3B22}" dt="2026-01-19T09:48:59.197" v="144" actId="2711"/>
          <ac:spMkLst>
            <pc:docMk/>
            <pc:sldMk cId="0" sldId="257"/>
            <ac:spMk id="10" creationId="{D8637151-4FE9-E546-4DE5-94AA5613B38F}"/>
          </ac:spMkLst>
        </pc:spChg>
        <pc:graphicFrameChg chg="modGraphic">
          <ac:chgData name="山本 夏葉(YAMAMOTO Kayo)" userId="5b75ef43-c834-4924-8104-3089204941d0" providerId="ADAL" clId="{23810005-13FD-4248-82FD-35D8D00B3B22}" dt="2026-01-19T07:38:23.498" v="140" actId="207"/>
          <ac:graphicFrameMkLst>
            <pc:docMk/>
            <pc:sldMk cId="0" sldId="257"/>
            <ac:graphicFrameMk id="2" creationId="{00000000-0000-0000-0000-000000000000}"/>
          </ac:graphicFrameMkLst>
        </pc:graphicFrameChg>
        <pc:graphicFrameChg chg="mod modGraphic">
          <ac:chgData name="山本 夏葉(YAMAMOTO Kayo)" userId="5b75ef43-c834-4924-8104-3089204941d0" providerId="ADAL" clId="{23810005-13FD-4248-82FD-35D8D00B3B22}" dt="2026-01-19T07:38:39.268" v="142"/>
          <ac:graphicFrameMkLst>
            <pc:docMk/>
            <pc:sldMk cId="0" sldId="257"/>
            <ac:graphicFrameMk id="4" creationId="{00000000-0000-0000-0000-000000000000}"/>
          </ac:graphicFrameMkLst>
        </pc:graphicFrameChg>
      </pc:sldChg>
      <pc:sldChg chg="del">
        <pc:chgData name="山本 夏葉(YAMAMOTO Kayo)" userId="5b75ef43-c834-4924-8104-3089204941d0" providerId="ADAL" clId="{23810005-13FD-4248-82FD-35D8D00B3B22}" dt="2026-01-19T07:34:35.779" v="123" actId="18676"/>
        <pc:sldMkLst>
          <pc:docMk/>
          <pc:sldMk cId="4281388257" sldId="2147378893"/>
        </pc:sldMkLst>
      </pc:sldChg>
      <pc:sldChg chg="del">
        <pc:chgData name="山本 夏葉(YAMAMOTO Kayo)" userId="5b75ef43-c834-4924-8104-3089204941d0" providerId="ADAL" clId="{23810005-13FD-4248-82FD-35D8D00B3B22}" dt="2026-01-19T07:34:35.779" v="123" actId="18676"/>
        <pc:sldMkLst>
          <pc:docMk/>
          <pc:sldMk cId="2491131793" sldId="2147378894"/>
        </pc:sldMkLst>
      </pc:sldChg>
      <pc:sldChg chg="modSp mod">
        <pc:chgData name="山本 夏葉(YAMAMOTO Kayo)" userId="5b75ef43-c834-4924-8104-3089204941d0" providerId="ADAL" clId="{23810005-13FD-4248-82FD-35D8D00B3B22}" dt="2026-01-19T07:34:10.638" v="120" actId="1076"/>
        <pc:sldMkLst>
          <pc:docMk/>
          <pc:sldMk cId="1078471104" sldId="2147378920"/>
        </pc:sldMkLst>
        <pc:spChg chg="mod">
          <ac:chgData name="山本 夏葉(YAMAMOTO Kayo)" userId="5b75ef43-c834-4924-8104-3089204941d0" providerId="ADAL" clId="{23810005-13FD-4248-82FD-35D8D00B3B22}" dt="2026-01-19T07:34:10.638" v="120" actId="1076"/>
          <ac:spMkLst>
            <pc:docMk/>
            <pc:sldMk cId="1078471104" sldId="2147378920"/>
            <ac:spMk id="2" creationId="{1ABDA75E-8122-59B1-9FE9-70B8A3BE2108}"/>
          </ac:spMkLst>
        </pc:spChg>
        <pc:spChg chg="mod">
          <ac:chgData name="山本 夏葉(YAMAMOTO Kayo)" userId="5b75ef43-c834-4924-8104-3089204941d0" providerId="ADAL" clId="{23810005-13FD-4248-82FD-35D8D00B3B22}" dt="2026-01-19T07:33:48.418" v="118" actId="1076"/>
          <ac:spMkLst>
            <pc:docMk/>
            <pc:sldMk cId="1078471104" sldId="2147378920"/>
            <ac:spMk id="7" creationId="{7832ED15-E108-B533-3FC6-6ED42ACAC2CA}"/>
          </ac:spMkLst>
        </pc:spChg>
      </pc:sldChg>
      <pc:sldChg chg="del">
        <pc:chgData name="山本 夏葉(YAMAMOTO Kayo)" userId="5b75ef43-c834-4924-8104-3089204941d0" providerId="ADAL" clId="{23810005-13FD-4248-82FD-35D8D00B3B22}" dt="2026-01-19T07:34:35.779" v="123" actId="18676"/>
        <pc:sldMkLst>
          <pc:docMk/>
          <pc:sldMk cId="967603888" sldId="2147378921"/>
        </pc:sldMkLst>
      </pc:sldChg>
      <pc:sldChg chg="del">
        <pc:chgData name="山本 夏葉(YAMAMOTO Kayo)" userId="5b75ef43-c834-4924-8104-3089204941d0" providerId="ADAL" clId="{23810005-13FD-4248-82FD-35D8D00B3B22}" dt="2026-01-19T07:35:09.869" v="127" actId="2696"/>
        <pc:sldMkLst>
          <pc:docMk/>
          <pc:sldMk cId="2124416384" sldId="2147378922"/>
        </pc:sldMkLst>
      </pc:sldChg>
      <pc:sldChg chg="del">
        <pc:chgData name="山本 夏葉(YAMAMOTO Kayo)" userId="5b75ef43-c834-4924-8104-3089204941d0" providerId="ADAL" clId="{23810005-13FD-4248-82FD-35D8D00B3B22}" dt="2026-01-19T07:34:35.779" v="123" actId="18676"/>
        <pc:sldMkLst>
          <pc:docMk/>
          <pc:sldMk cId="924239471" sldId="2147378923"/>
        </pc:sldMkLst>
      </pc:sldChg>
      <pc:sldChg chg="add del">
        <pc:chgData name="山本 夏葉(YAMAMOTO Kayo)" userId="5b75ef43-c834-4924-8104-3089204941d0" providerId="ADAL" clId="{23810005-13FD-4248-82FD-35D8D00B3B22}" dt="2026-01-19T07:35:02.395" v="125"/>
        <pc:sldMkLst>
          <pc:docMk/>
          <pc:sldMk cId="4081506597" sldId="2147378923"/>
        </pc:sldMkLst>
      </pc:sldChg>
      <pc:sldChg chg="add">
        <pc:chgData name="山本 夏葉(YAMAMOTO Kayo)" userId="5b75ef43-c834-4924-8104-3089204941d0" providerId="ADAL" clId="{23810005-13FD-4248-82FD-35D8D00B3B22}" dt="2026-01-19T07:35:02.437" v="126"/>
        <pc:sldMkLst>
          <pc:docMk/>
          <pc:sldMk cId="4254287247" sldId="2147378923"/>
        </pc:sldMkLst>
      </pc:sldChg>
    </pc:docChg>
  </pc:docChgLst>
</pc:chgInfo>
</file>

<file path=ppt/notesMasters/_rels/notesMaster1.xml.rels>&#65279;<?xml version="1.0" encoding="utf-8" standalone="yes"?>
<Relationships xmlns="http://schemas.openxmlformats.org/package/2006/relationships">
  <Relationship Id="rId1" Type="http://schemas.openxmlformats.org/officeDocument/2006/relationships/theme" Target="../theme/theme3.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30" tIns="45313" rIns="90630" bIns="453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2"/>
            <a:ext cx="2918621" cy="494813"/>
          </a:xfrm>
          <a:prstGeom prst="rect">
            <a:avLst/>
          </a:prstGeom>
        </p:spPr>
        <p:txBody>
          <a:bodyPr vert="horz" lIns="90630" tIns="45313" rIns="90630" bIns="45313" rtlCol="0"/>
          <a:lstStyle>
            <a:lvl1pPr algn="r">
              <a:defRPr sz="1200"/>
            </a:lvl1pPr>
          </a:lstStyle>
          <a:p>
            <a:fld id="{7EE5BBA3-23BA-421E-A6B2-40CBB36E4ACA}" type="datetimeFigureOut">
              <a:rPr kumimoji="1" lang="ja-JP" altLang="en-US" smtClean="0"/>
              <a:t>2026/1/19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0" tIns="45313" rIns="90630" bIns="45313" rtlCol="0" anchor="ctr"/>
          <a:lstStyle/>
          <a:p>
            <a:endParaRPr lang="ja-JP" altLang="en-US"/>
          </a:p>
        </p:txBody>
      </p:sp>
      <p:sp>
        <p:nvSpPr>
          <p:cNvPr id="5" name="ノート プレースホルダー 4"/>
          <p:cNvSpPr>
            <a:spLocks noGrp="1"/>
          </p:cNvSpPr>
          <p:nvPr>
            <p:ph type="body" sz="quarter" idx="3"/>
          </p:nvPr>
        </p:nvSpPr>
        <p:spPr>
          <a:xfrm>
            <a:off x="673891" y="4747998"/>
            <a:ext cx="5387982" cy="3884437"/>
          </a:xfrm>
          <a:prstGeom prst="rect">
            <a:avLst/>
          </a:prstGeom>
        </p:spPr>
        <p:txBody>
          <a:bodyPr vert="horz" lIns="90630" tIns="45313" rIns="90630" bIns="453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0" tIns="45313" rIns="90630" bIns="453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30" tIns="45313" rIns="90630" bIns="45313"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2.xml.rels>&#65279;<?xml version="1.0" encoding="utf-8" standalone="yes"?>
<Relationships xmlns="http://schemas.openxmlformats.org/package/2006/relationships">
  <Relationship Id="rId1" Type="http://schemas.openxmlformats.org/officeDocument/2006/relationships/slideMaster" Target="../slideMasters/slideMaster2.xml" />
</Relationships>
</file>

<file path=ppt/slideLayouts/_rels/slideLayout13.xml.rels>&#65279;<?xml version="1.0" encoding="utf-8" standalone="yes"?>
<Relationships xmlns="http://schemas.openxmlformats.org/package/2006/relationships">
  <Relationship Id="rId1" Type="http://schemas.openxmlformats.org/officeDocument/2006/relationships/slideMaster" Target="../slideMasters/slideMaster2.xml" />
</Relationships>
</file>

<file path=ppt/slideLayouts/_rels/slideLayout14.xml.rels>&#65279;<?xml version="1.0" encoding="utf-8" standalone="yes"?>
<Relationships xmlns="http://schemas.openxmlformats.org/package/2006/relationships">
  <Relationship Id="rId1" Type="http://schemas.openxmlformats.org/officeDocument/2006/relationships/slideMaster" Target="../slideMasters/slideMaster2.xml" />
</Relationships>
</file>

<file path=ppt/slideLayouts/_rels/slideLayout15.xml.rels>&#65279;<?xml version="1.0" encoding="utf-8" standalone="yes"?>
<Relationships xmlns="http://schemas.openxmlformats.org/package/2006/relationships">
  <Relationship Id="rId1" Type="http://schemas.openxmlformats.org/officeDocument/2006/relationships/slideMaster" Target="../slideMasters/slideMaster2.xml" />
</Relationships>
</file>

<file path=ppt/slideLayouts/_rels/slideLayout16.xml.rels>&#65279;<?xml version="1.0" encoding="utf-8" standalone="yes"?>
<Relationships xmlns="http://schemas.openxmlformats.org/package/2006/relationships">
  <Relationship Id="rId1" Type="http://schemas.openxmlformats.org/officeDocument/2006/relationships/slideMaster" Target="../slideMasters/slideMaster2.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80"/>
            <a:ext cx="8420100" cy="1440180"/>
          </a:xfrm>
          <a:prstGeom prst="rect">
            <a:avLst/>
          </a:prstGeom>
        </p:spPr>
        <p:txBody>
          <a:bodyPr wrap="square" lIns="0" tIns="0" rIns="0" bIns="0">
            <a:spAutoFit/>
          </a:bodyPr>
          <a:lstStyle>
            <a:lvl1pPr>
              <a:defRPr sz="1800" b="1" i="0">
                <a:solidFill>
                  <a:schemeClr val="tx1"/>
                </a:solidFill>
                <a:latin typeface="Meiryo UI"/>
                <a:cs typeface="Meiryo UI"/>
              </a:defRPr>
            </a:lvl1pPr>
          </a:lstStyle>
          <a:p>
            <a:endParaRPr/>
          </a:p>
        </p:txBody>
      </p:sp>
      <p:sp>
        <p:nvSpPr>
          <p:cNvPr id="3" name="Holder 3"/>
          <p:cNvSpPr>
            <a:spLocks noGrp="1"/>
          </p:cNvSpPr>
          <p:nvPr>
            <p:ph type="subTitle" idx="4"/>
          </p:nvPr>
        </p:nvSpPr>
        <p:spPr>
          <a:xfrm>
            <a:off x="1485900" y="3840480"/>
            <a:ext cx="69342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9520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761" y="922782"/>
            <a:ext cx="9906000" cy="0"/>
          </a:xfrm>
          <a:custGeom>
            <a:avLst/>
            <a:gdLst/>
            <a:ahLst/>
            <a:cxnLst/>
            <a:rect l="l" t="t" r="r" b="b"/>
            <a:pathLst>
              <a:path w="9906000">
                <a:moveTo>
                  <a:pt x="0" y="0"/>
                </a:moveTo>
                <a:lnTo>
                  <a:pt x="9906000" y="0"/>
                </a:lnTo>
              </a:path>
            </a:pathLst>
          </a:custGeom>
          <a:ln w="38100">
            <a:solidFill>
              <a:srgbClr val="00AF5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1800" b="1" i="0">
                <a:solidFill>
                  <a:schemeClr val="tx1"/>
                </a:solidFill>
                <a:latin typeface="Meiryo UI"/>
                <a:cs typeface="Meiryo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02724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Meiryo UI"/>
                <a:cs typeface="Meiryo UI"/>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346225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Meiryo UI"/>
                <a:cs typeface="Meiryo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10873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24629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2026/1/19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2026/1/19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2026/1/19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2026/1/19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2026/1/19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2026/1/19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_rels/slideMaster2.xml.rels>&#65279;<?xml version="1.0" encoding="utf-8" standalone="yes"?>
<Relationships xmlns="http://schemas.openxmlformats.org/package/2006/relationships">
  <Relationship Id="rId3" Type="http://schemas.openxmlformats.org/officeDocument/2006/relationships/slideLayout" Target="../slideLayouts/slideLayout14.xml" />
  <Relationship Id="rId2" Type="http://schemas.openxmlformats.org/officeDocument/2006/relationships/slideLayout" Target="../slideLayouts/slideLayout13.xml" />
  <Relationship Id="rId1" Type="http://schemas.openxmlformats.org/officeDocument/2006/relationships/slideLayout" Target="../slideLayouts/slideLayout12.xml" />
  <Relationship Id="rId6" Type="http://schemas.openxmlformats.org/officeDocument/2006/relationships/theme" Target="../theme/theme2.xml" />
  <Relationship Id="rId5" Type="http://schemas.openxmlformats.org/officeDocument/2006/relationships/slideLayout" Target="../slideLayouts/slideLayout16.xml" />
  <Relationship Id="rId4" Type="http://schemas.openxmlformats.org/officeDocument/2006/relationships/slideLayout" Target="../slideLayouts/slideLayout15.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2026/1/19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8739" y="46170"/>
            <a:ext cx="4937125" cy="635707"/>
          </a:xfrm>
          <a:prstGeom prst="rect">
            <a:avLst/>
          </a:prstGeom>
        </p:spPr>
        <p:txBody>
          <a:bodyPr wrap="square" lIns="0" tIns="0" rIns="0" bIns="0">
            <a:spAutoFit/>
          </a:bodyPr>
          <a:lstStyle>
            <a:lvl1pPr>
              <a:defRPr sz="1800" b="1" i="0">
                <a:solidFill>
                  <a:schemeClr val="tx1"/>
                </a:solidFill>
                <a:latin typeface="Meiryo UI"/>
                <a:cs typeface="Meiryo UI"/>
              </a:defRPr>
            </a:lvl1pPr>
          </a:lstStyle>
          <a:p>
            <a:endParaRPr/>
          </a:p>
        </p:txBody>
      </p:sp>
      <p:sp>
        <p:nvSpPr>
          <p:cNvPr id="3" name="Holder 3"/>
          <p:cNvSpPr>
            <a:spLocks noGrp="1"/>
          </p:cNvSpPr>
          <p:nvPr>
            <p:ph type="body" idx="1"/>
          </p:nvPr>
        </p:nvSpPr>
        <p:spPr>
          <a:xfrm>
            <a:off x="15841" y="1085757"/>
            <a:ext cx="4898390" cy="46196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368040" y="6377940"/>
            <a:ext cx="316992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1/19/2026</a:t>
            </a:fld>
            <a:endParaRPr lang="en-US"/>
          </a:p>
        </p:txBody>
      </p:sp>
      <p:sp>
        <p:nvSpPr>
          <p:cNvPr id="6" name="Holder 6"/>
          <p:cNvSpPr>
            <a:spLocks noGrp="1"/>
          </p:cNvSpPr>
          <p:nvPr>
            <p:ph type="sldNum" sz="quarter" idx="7"/>
          </p:nvPr>
        </p:nvSpPr>
        <p:spPr>
          <a:xfrm>
            <a:off x="7132320" y="6377940"/>
            <a:ext cx="227838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25833292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13.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370494758"/>
              </p:ext>
            </p:extLst>
          </p:nvPr>
        </p:nvGraphicFramePr>
        <p:xfrm>
          <a:off x="71661" y="795021"/>
          <a:ext cx="9751694" cy="6062979"/>
        </p:xfrm>
        <a:graphic>
          <a:graphicData uri="http://schemas.openxmlformats.org/drawingml/2006/table">
            <a:tbl>
              <a:tblPr firstRow="1" bandRow="1">
                <a:tableStyleId>{2D5ABB26-0587-4C30-8999-92F81FD0307C}</a:tableStyleId>
              </a:tblPr>
              <a:tblGrid>
                <a:gridCol w="262255">
                  <a:extLst>
                    <a:ext uri="{9D8B030D-6E8A-4147-A177-3AD203B41FA5}">
                      <a16:colId xmlns:a16="http://schemas.microsoft.com/office/drawing/2014/main" val="20000"/>
                    </a:ext>
                  </a:extLst>
                </a:gridCol>
                <a:gridCol w="561975">
                  <a:extLst>
                    <a:ext uri="{9D8B030D-6E8A-4147-A177-3AD203B41FA5}">
                      <a16:colId xmlns:a16="http://schemas.microsoft.com/office/drawing/2014/main" val="20001"/>
                    </a:ext>
                  </a:extLst>
                </a:gridCol>
                <a:gridCol w="3330575">
                  <a:extLst>
                    <a:ext uri="{9D8B030D-6E8A-4147-A177-3AD203B41FA5}">
                      <a16:colId xmlns:a16="http://schemas.microsoft.com/office/drawing/2014/main" val="20002"/>
                    </a:ext>
                  </a:extLst>
                </a:gridCol>
                <a:gridCol w="639445">
                  <a:extLst>
                    <a:ext uri="{9D8B030D-6E8A-4147-A177-3AD203B41FA5}">
                      <a16:colId xmlns:a16="http://schemas.microsoft.com/office/drawing/2014/main" val="20003"/>
                    </a:ext>
                  </a:extLst>
                </a:gridCol>
                <a:gridCol w="161925">
                  <a:extLst>
                    <a:ext uri="{9D8B030D-6E8A-4147-A177-3AD203B41FA5}">
                      <a16:colId xmlns:a16="http://schemas.microsoft.com/office/drawing/2014/main" val="20004"/>
                    </a:ext>
                  </a:extLst>
                </a:gridCol>
                <a:gridCol w="262254">
                  <a:extLst>
                    <a:ext uri="{9D8B030D-6E8A-4147-A177-3AD203B41FA5}">
                      <a16:colId xmlns:a16="http://schemas.microsoft.com/office/drawing/2014/main" val="20005"/>
                    </a:ext>
                  </a:extLst>
                </a:gridCol>
                <a:gridCol w="561975">
                  <a:extLst>
                    <a:ext uri="{9D8B030D-6E8A-4147-A177-3AD203B41FA5}">
                      <a16:colId xmlns:a16="http://schemas.microsoft.com/office/drawing/2014/main" val="20006"/>
                    </a:ext>
                  </a:extLst>
                </a:gridCol>
                <a:gridCol w="3336925">
                  <a:extLst>
                    <a:ext uri="{9D8B030D-6E8A-4147-A177-3AD203B41FA5}">
                      <a16:colId xmlns:a16="http://schemas.microsoft.com/office/drawing/2014/main" val="20007"/>
                    </a:ext>
                  </a:extLst>
                </a:gridCol>
                <a:gridCol w="525145">
                  <a:extLst>
                    <a:ext uri="{9D8B030D-6E8A-4147-A177-3AD203B41FA5}">
                      <a16:colId xmlns:a16="http://schemas.microsoft.com/office/drawing/2014/main" val="20008"/>
                    </a:ext>
                  </a:extLst>
                </a:gridCol>
                <a:gridCol w="109220">
                  <a:extLst>
                    <a:ext uri="{9D8B030D-6E8A-4147-A177-3AD203B41FA5}">
                      <a16:colId xmlns:a16="http://schemas.microsoft.com/office/drawing/2014/main" val="20009"/>
                    </a:ext>
                  </a:extLst>
                </a:gridCol>
              </a:tblGrid>
              <a:tr h="349885">
                <a:tc>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8585">
                        <a:lnSpc>
                          <a:spcPct val="100000"/>
                        </a:lnSpc>
                        <a:spcBef>
                          <a:spcPts val="405"/>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51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720"/>
                        </a:spcBef>
                      </a:pPr>
                      <a:r>
                        <a:rPr sz="1200" b="1" dirty="0">
                          <a:solidFill>
                            <a:schemeClr val="tx1"/>
                          </a:solidFill>
                          <a:latin typeface="ＭＳ ゴシック"/>
                          <a:cs typeface="ＭＳ ゴシック"/>
                        </a:rPr>
                        <a:t>（１）</a:t>
                      </a:r>
                      <a:r>
                        <a:rPr sz="1200" b="1" spc="-10" dirty="0">
                          <a:solidFill>
                            <a:schemeClr val="tx1"/>
                          </a:solidFill>
                          <a:latin typeface="ＭＳ ゴシック"/>
                          <a:cs typeface="ＭＳ ゴシック"/>
                        </a:rPr>
                        <a:t>適正な施肥</a:t>
                      </a:r>
                      <a:endParaRPr sz="1200" dirty="0">
                        <a:solidFill>
                          <a:schemeClr val="tx1"/>
                        </a:solidFill>
                        <a:latin typeface="ＭＳ ゴシック"/>
                        <a:cs typeface="ＭＳ ゴシック"/>
                      </a:endParaRPr>
                    </a:p>
                  </a:txBody>
                  <a:tcPr marL="0" marR="0" marT="914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405"/>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T="51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1">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B w="12700" cap="flat" cmpd="sng" algn="ctr">
                      <a:solidFill>
                        <a:schemeClr val="tx1"/>
                      </a:solidFill>
                      <a:prstDash val="solid"/>
                      <a:round/>
                      <a:headEnd type="none" w="med" len="med"/>
                      <a:tailEnd type="none" w="med" len="med"/>
                    </a:lnB>
                  </a:tcPr>
                </a:tc>
                <a:tc>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8585">
                        <a:lnSpc>
                          <a:spcPct val="100000"/>
                        </a:lnSpc>
                        <a:spcBef>
                          <a:spcPts val="36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670"/>
                        </a:spcBef>
                      </a:pPr>
                      <a:r>
                        <a:rPr sz="1200" b="1">
                          <a:solidFill>
                            <a:schemeClr val="tx1"/>
                          </a:solidFill>
                          <a:latin typeface="ＭＳ ゴシック"/>
                          <a:cs typeface="ＭＳ ゴシック"/>
                        </a:rPr>
                        <a:t>（４）</a:t>
                      </a:r>
                      <a:r>
                        <a:rPr sz="1200" b="1" spc="-5">
                          <a:solidFill>
                            <a:schemeClr val="tx1"/>
                          </a:solidFill>
                          <a:latin typeface="ＭＳ ゴシック"/>
                          <a:cs typeface="ＭＳ ゴシック"/>
                        </a:rPr>
                        <a:t>悪臭及び害虫の発生防止</a:t>
                      </a:r>
                      <a:endParaRPr sz="1200">
                        <a:solidFill>
                          <a:schemeClr val="tx1"/>
                        </a:solidFill>
                        <a:latin typeface="ＭＳ ゴシック"/>
                        <a:cs typeface="ＭＳ ゴシック"/>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R="17145" algn="ctr">
                        <a:lnSpc>
                          <a:spcPct val="100000"/>
                        </a:lnSpc>
                        <a:spcBef>
                          <a:spcPts val="360"/>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marR="15875"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313055">
                <a:tc>
                  <a:txBody>
                    <a:bodyPr/>
                    <a:lstStyle/>
                    <a:p>
                      <a:pPr algn="ctr">
                        <a:lnSpc>
                          <a:spcPct val="100000"/>
                        </a:lnSpc>
                        <a:spcBef>
                          <a:spcPts val="540"/>
                        </a:spcBef>
                      </a:pPr>
                      <a:r>
                        <a:rPr sz="1200" spc="-50">
                          <a:solidFill>
                            <a:schemeClr val="tx1"/>
                          </a:solidFill>
                          <a:latin typeface="ＭＳ ゴシック"/>
                          <a:cs typeface="ＭＳ ゴシック"/>
                        </a:rPr>
                        <a:t>①</a:t>
                      </a:r>
                      <a:endParaRPr sz="1200">
                        <a:solidFill>
                          <a:schemeClr val="tx1"/>
                        </a:solidFill>
                        <a:latin typeface="ＭＳ ゴシック"/>
                        <a:cs typeface="ＭＳ ゴシック"/>
                      </a:endParaRPr>
                    </a:p>
                  </a:txBody>
                  <a:tcPr marL="0" marR="0" marT="685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42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33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484"/>
                        </a:spcBef>
                      </a:pPr>
                      <a:r>
                        <a:rPr sz="1200" spc="-10">
                          <a:solidFill>
                            <a:schemeClr val="tx1"/>
                          </a:solidFill>
                          <a:latin typeface="ＭＳ 明朝"/>
                          <a:cs typeface="ＭＳ 明朝"/>
                        </a:rPr>
                        <a:t>肥料の適正な保管</a:t>
                      </a:r>
                      <a:endParaRPr sz="1200">
                        <a:solidFill>
                          <a:schemeClr val="tx1"/>
                        </a:solidFill>
                        <a:latin typeface="ＭＳ 明朝"/>
                        <a:cs typeface="ＭＳ 明朝"/>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42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33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a:txBody>
                    <a:bodyPr/>
                    <a:lstStyle/>
                    <a:p>
                      <a:pPr algn="ctr">
                        <a:lnSpc>
                          <a:spcPct val="100000"/>
                        </a:lnSpc>
                        <a:spcBef>
                          <a:spcPts val="490"/>
                        </a:spcBef>
                      </a:pPr>
                      <a:r>
                        <a:rPr sz="1200" spc="-50">
                          <a:solidFill>
                            <a:schemeClr val="tx1"/>
                          </a:solidFill>
                          <a:latin typeface="ＭＳ ゴシック"/>
                          <a:cs typeface="ＭＳ ゴシック"/>
                        </a:rPr>
                        <a:t>⑫</a:t>
                      </a:r>
                      <a:endParaRPr sz="1200">
                        <a:solidFill>
                          <a:schemeClr val="tx1"/>
                        </a:solidFill>
                        <a:latin typeface="ＭＳ ゴシック"/>
                        <a:cs typeface="ＭＳ ゴシック"/>
                      </a:endParaRPr>
                    </a:p>
                  </a:txBody>
                  <a:tcPr marL="0" marR="0" marT="622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75"/>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476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440"/>
                        </a:spcBef>
                      </a:pPr>
                      <a:r>
                        <a:rPr sz="1200" spc="-5" dirty="0" err="1">
                          <a:solidFill>
                            <a:schemeClr val="tx1"/>
                          </a:solidFill>
                          <a:latin typeface="ＭＳ 明朝"/>
                          <a:cs typeface="ＭＳ 明朝"/>
                        </a:rPr>
                        <a:t>悪臭・害虫の発生防止・低減に努める</a:t>
                      </a:r>
                      <a:endParaRPr sz="1200" dirty="0">
                        <a:solidFill>
                          <a:schemeClr val="tx1"/>
                        </a:solidFill>
                        <a:latin typeface="ＭＳ 明朝"/>
                        <a:cs typeface="ＭＳ 明朝"/>
                      </a:endParaRPr>
                    </a:p>
                  </a:txBody>
                  <a:tcPr marL="0" marR="0" marT="558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R="17780" algn="ctr">
                        <a:lnSpc>
                          <a:spcPct val="100000"/>
                        </a:lnSpc>
                        <a:spcBef>
                          <a:spcPts val="375"/>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476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99085">
                <a:tc>
                  <a:txBody>
                    <a:bodyPr/>
                    <a:lstStyle/>
                    <a:p>
                      <a:pPr algn="ctr">
                        <a:lnSpc>
                          <a:spcPct val="100000"/>
                        </a:lnSpc>
                        <a:spcBef>
                          <a:spcPts val="470"/>
                        </a:spcBef>
                      </a:pPr>
                      <a:r>
                        <a:rPr sz="1200" spc="-50">
                          <a:solidFill>
                            <a:schemeClr val="tx1"/>
                          </a:solidFill>
                          <a:latin typeface="ＭＳ ゴシック"/>
                          <a:cs typeface="ＭＳ ゴシック"/>
                        </a:rPr>
                        <a:t>②</a:t>
                      </a:r>
                      <a:endParaRPr sz="1200">
                        <a:solidFill>
                          <a:schemeClr val="tx1"/>
                        </a:solidFill>
                        <a:latin typeface="ＭＳ ゴシック"/>
                        <a:cs typeface="ＭＳ ゴシック"/>
                      </a:endParaRPr>
                    </a:p>
                  </a:txBody>
                  <a:tcPr marL="0" marR="0" marT="596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55"/>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450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420"/>
                        </a:spcBef>
                      </a:pPr>
                      <a:r>
                        <a:rPr sz="1200" spc="-5" dirty="0" err="1">
                          <a:solidFill>
                            <a:schemeClr val="tx1"/>
                          </a:solidFill>
                          <a:latin typeface="ＭＳ 明朝"/>
                          <a:cs typeface="ＭＳ 明朝"/>
                        </a:rPr>
                        <a:t>肥料の使用状況等の記録・保存に努める</a:t>
                      </a:r>
                      <a:endParaRPr sz="1200" dirty="0">
                        <a:solidFill>
                          <a:schemeClr val="tx1"/>
                        </a:solidFill>
                        <a:latin typeface="ＭＳ 明朝"/>
                        <a:cs typeface="ＭＳ 明朝"/>
                      </a:endParaRPr>
                    </a:p>
                  </a:txBody>
                  <a:tcPr marL="0" marR="0" marT="533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55"/>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450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108585">
                        <a:lnSpc>
                          <a:spcPct val="100000"/>
                        </a:lnSpc>
                        <a:spcBef>
                          <a:spcPts val="98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1244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570"/>
                        </a:spcBef>
                      </a:pPr>
                      <a:r>
                        <a:rPr sz="1200" b="1" dirty="0">
                          <a:solidFill>
                            <a:schemeClr val="tx1"/>
                          </a:solidFill>
                          <a:latin typeface="ＭＳ ゴシック"/>
                          <a:cs typeface="ＭＳ ゴシック"/>
                        </a:rPr>
                        <a:t>（５）</a:t>
                      </a:r>
                      <a:r>
                        <a:rPr sz="1200" b="1" spc="-10" dirty="0">
                          <a:solidFill>
                            <a:schemeClr val="tx1"/>
                          </a:solidFill>
                          <a:latin typeface="ＭＳ ゴシック"/>
                          <a:cs typeface="ＭＳ ゴシック"/>
                        </a:rPr>
                        <a:t>廃棄物の発生抑制、</a:t>
                      </a:r>
                      <a:endParaRPr sz="1200" dirty="0">
                        <a:solidFill>
                          <a:schemeClr val="tx1"/>
                        </a:solidFill>
                        <a:latin typeface="ＭＳ ゴシック"/>
                        <a:cs typeface="ＭＳ ゴシック"/>
                      </a:endParaRPr>
                    </a:p>
                    <a:p>
                      <a:pPr marL="534670">
                        <a:lnSpc>
                          <a:spcPct val="100000"/>
                        </a:lnSpc>
                      </a:pPr>
                      <a:r>
                        <a:rPr sz="1200" b="1" spc="-5" dirty="0" err="1">
                          <a:solidFill>
                            <a:schemeClr val="tx1"/>
                          </a:solidFill>
                          <a:latin typeface="ＭＳ ゴシック"/>
                          <a:cs typeface="ＭＳ ゴシック"/>
                        </a:rPr>
                        <a:t>適正な循環的な利用及び適正な処分</a:t>
                      </a:r>
                      <a:endParaRPr sz="1200" dirty="0">
                        <a:solidFill>
                          <a:schemeClr val="tx1"/>
                        </a:solidFill>
                        <a:latin typeface="ＭＳ ゴシック"/>
                        <a:cs typeface="ＭＳ ゴシック"/>
                      </a:endParaRPr>
                    </a:p>
                  </a:txBody>
                  <a:tcPr marL="0" marR="0" marT="723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marR="7620" algn="ctr">
                        <a:lnSpc>
                          <a:spcPct val="100000"/>
                        </a:lnSpc>
                        <a:spcBef>
                          <a:spcPts val="980"/>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marR="7620"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T="1244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2"/>
                  </a:ext>
                </a:extLst>
              </a:tr>
              <a:tr h="179705">
                <a:tc rowSpan="2">
                  <a:txBody>
                    <a:bodyPr/>
                    <a:lstStyle/>
                    <a:p>
                      <a:pPr marL="54610">
                        <a:lnSpc>
                          <a:spcPct val="100000"/>
                        </a:lnSpc>
                        <a:spcBef>
                          <a:spcPts val="515"/>
                        </a:spcBef>
                      </a:pPr>
                      <a:r>
                        <a:rPr sz="1200" spc="-50">
                          <a:solidFill>
                            <a:schemeClr val="tx1"/>
                          </a:solidFill>
                          <a:latin typeface="ＭＳ ゴシック"/>
                          <a:cs typeface="ＭＳ ゴシック"/>
                        </a:rPr>
                        <a:t>③</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464"/>
                        </a:spcBef>
                      </a:pPr>
                      <a:r>
                        <a:rPr sz="1200" spc="-5">
                          <a:solidFill>
                            <a:schemeClr val="tx1"/>
                          </a:solidFill>
                          <a:latin typeface="ＭＳ 明朝"/>
                          <a:cs typeface="ＭＳ 明朝"/>
                        </a:rPr>
                        <a:t>作物特性やデータに基づく施肥設計を検討</a:t>
                      </a:r>
                      <a:endParaRPr sz="120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44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723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1244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3"/>
                  </a:ext>
                </a:extLst>
              </a:tr>
              <a:tr h="124460">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marL="54610">
                        <a:lnSpc>
                          <a:spcPct val="100000"/>
                        </a:lnSpc>
                        <a:spcBef>
                          <a:spcPts val="515"/>
                        </a:spcBef>
                      </a:pPr>
                      <a:r>
                        <a:rPr sz="1200" spc="-50">
                          <a:solidFill>
                            <a:schemeClr val="tx1"/>
                          </a:solidFill>
                          <a:latin typeface="ＭＳ ゴシック"/>
                          <a:cs typeface="ＭＳ ゴシック"/>
                        </a:rPr>
                        <a:t>⑬</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515"/>
                        </a:spcBef>
                      </a:pPr>
                      <a:r>
                        <a:rPr sz="1200" spc="-5">
                          <a:solidFill>
                            <a:schemeClr val="tx1"/>
                          </a:solidFill>
                          <a:latin typeface="ＭＳ 明朝"/>
                          <a:cs typeface="ＭＳ 明朝"/>
                        </a:rPr>
                        <a:t>プラ等廃棄物の削減に努め、適正に処理</a:t>
                      </a:r>
                      <a:endParaRPr sz="1200">
                        <a:solidFill>
                          <a:schemeClr val="tx1"/>
                        </a:solidFill>
                        <a:latin typeface="ＭＳ 明朝"/>
                        <a:cs typeface="ＭＳ 明朝"/>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marR="7620"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4"/>
                  </a:ext>
                </a:extLst>
              </a:tr>
              <a:tr h="195580">
                <a:tc rowSpan="2">
                  <a:txBody>
                    <a:bodyPr/>
                    <a:lstStyle/>
                    <a:p>
                      <a:pPr marL="54610">
                        <a:lnSpc>
                          <a:spcPct val="100000"/>
                        </a:lnSpc>
                        <a:spcBef>
                          <a:spcPts val="515"/>
                        </a:spcBef>
                      </a:pPr>
                      <a:r>
                        <a:rPr sz="1200" spc="-50">
                          <a:solidFill>
                            <a:schemeClr val="tx1"/>
                          </a:solidFill>
                          <a:latin typeface="ＭＳ ゴシック"/>
                          <a:cs typeface="ＭＳ ゴシック"/>
                        </a:rPr>
                        <a:t>④</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464"/>
                        </a:spcBef>
                      </a:pPr>
                      <a:r>
                        <a:rPr sz="1200" spc="-5">
                          <a:solidFill>
                            <a:schemeClr val="tx1"/>
                          </a:solidFill>
                          <a:latin typeface="ＭＳ 明朝"/>
                          <a:cs typeface="ＭＳ 明朝"/>
                        </a:rPr>
                        <a:t>有機物の適正な施用による土づくりを検討</a:t>
                      </a:r>
                      <a:endParaRPr sz="120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5"/>
                  </a:ext>
                </a:extLst>
              </a:tr>
              <a:tr h="0">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108585">
                        <a:lnSpc>
                          <a:spcPct val="100000"/>
                        </a:lnSpc>
                        <a:spcBef>
                          <a:spcPts val="79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1105"/>
                        </a:spcBef>
                      </a:pPr>
                      <a:r>
                        <a:rPr sz="1200" b="1">
                          <a:solidFill>
                            <a:schemeClr val="tx1"/>
                          </a:solidFill>
                          <a:latin typeface="ＭＳ ゴシック"/>
                          <a:cs typeface="ＭＳ ゴシック"/>
                        </a:rPr>
                        <a:t>（６）</a:t>
                      </a:r>
                      <a:r>
                        <a:rPr sz="1200" b="1" spc="-5">
                          <a:solidFill>
                            <a:schemeClr val="tx1"/>
                          </a:solidFill>
                          <a:latin typeface="ＭＳ ゴシック"/>
                          <a:cs typeface="ＭＳ ゴシック"/>
                        </a:rPr>
                        <a:t>生物多様性への悪影響の防止</a:t>
                      </a:r>
                      <a:endParaRPr sz="1200">
                        <a:solidFill>
                          <a:schemeClr val="tx1"/>
                        </a:solidFill>
                        <a:latin typeface="ＭＳ ゴシック"/>
                        <a:cs typeface="ＭＳ ゴシック"/>
                      </a:endParaRPr>
                    </a:p>
                  </a:txBody>
                  <a:tcPr marL="0" marR="0" marT="140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marL="3810" algn="ctr">
                        <a:lnSpc>
                          <a:spcPct val="100000"/>
                        </a:lnSpc>
                        <a:spcBef>
                          <a:spcPts val="790"/>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marL="3810"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6"/>
                  </a:ext>
                </a:extLst>
              </a:tr>
              <a:tr h="311785">
                <a:tc rowSpan="2">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108585">
                        <a:lnSpc>
                          <a:spcPct val="100000"/>
                        </a:lnSpc>
                        <a:spcBef>
                          <a:spcPts val="52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830"/>
                        </a:spcBef>
                      </a:pPr>
                      <a:r>
                        <a:rPr sz="1200" b="1">
                          <a:solidFill>
                            <a:schemeClr val="tx1"/>
                          </a:solidFill>
                          <a:latin typeface="ＭＳ ゴシック"/>
                          <a:cs typeface="ＭＳ ゴシック"/>
                        </a:rPr>
                        <a:t>（２）</a:t>
                      </a:r>
                      <a:r>
                        <a:rPr sz="1200" b="1" spc="-10">
                          <a:solidFill>
                            <a:schemeClr val="tx1"/>
                          </a:solidFill>
                          <a:latin typeface="ＭＳ ゴシック"/>
                          <a:cs typeface="ＭＳ ゴシック"/>
                        </a:rPr>
                        <a:t>適正な防除</a:t>
                      </a:r>
                      <a:endParaRPr sz="1200">
                        <a:solidFill>
                          <a:schemeClr val="tx1"/>
                        </a:solidFill>
                        <a:latin typeface="ＭＳ ゴシック"/>
                        <a:cs typeface="ＭＳ ゴシック"/>
                      </a:endParaRPr>
                    </a:p>
                  </a:txBody>
                  <a:tcPr marL="0" marR="0" marT="1054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520"/>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40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7"/>
                  </a:ext>
                </a:extLst>
              </a:tr>
              <a:tr h="0">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054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3">
                  <a:txBody>
                    <a:bodyPr/>
                    <a:lstStyle/>
                    <a:p>
                      <a:pPr>
                        <a:lnSpc>
                          <a:spcPct val="100000"/>
                        </a:lnSpc>
                        <a:spcBef>
                          <a:spcPts val="455"/>
                        </a:spcBef>
                      </a:pPr>
                      <a:endParaRPr sz="1200">
                        <a:solidFill>
                          <a:schemeClr val="tx1"/>
                        </a:solidFill>
                        <a:latin typeface="Times New Roman"/>
                        <a:cs typeface="Times New Roman"/>
                      </a:endParaRPr>
                    </a:p>
                    <a:p>
                      <a:pPr marL="54610">
                        <a:lnSpc>
                          <a:spcPct val="100000"/>
                        </a:lnSpc>
                        <a:spcBef>
                          <a:spcPts val="5"/>
                        </a:spcBef>
                      </a:pPr>
                      <a:r>
                        <a:rPr sz="1200" spc="-50">
                          <a:solidFill>
                            <a:schemeClr val="tx1"/>
                          </a:solidFill>
                          <a:latin typeface="ＭＳ ゴシック"/>
                          <a:cs typeface="ＭＳ ゴシック"/>
                        </a:rPr>
                        <a:t>⑭</a:t>
                      </a:r>
                      <a:endParaRPr sz="1200">
                        <a:solidFill>
                          <a:schemeClr val="tx1"/>
                        </a:solidFill>
                        <a:latin typeface="ＭＳ ゴシック"/>
                        <a:cs typeface="ＭＳ ゴシック"/>
                      </a:endParaRPr>
                    </a:p>
                  </a:txBody>
                  <a:tcPr marL="0" marR="0" marT="577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3">
                  <a:txBody>
                    <a:bodyPr/>
                    <a:lstStyle/>
                    <a:p>
                      <a:pPr>
                        <a:lnSpc>
                          <a:spcPct val="100000"/>
                        </a:lnSpc>
                        <a:spcBef>
                          <a:spcPts val="110"/>
                        </a:spcBef>
                      </a:pPr>
                      <a:endParaRPr sz="1400" dirty="0">
                        <a:solidFill>
                          <a:schemeClr val="tx1"/>
                        </a:solidFill>
                        <a:latin typeface="Times New Roman"/>
                        <a:cs typeface="Times New Roman"/>
                      </a:endParaRPr>
                    </a:p>
                    <a:p>
                      <a:pPr algn="ctr">
                        <a:lnSpc>
                          <a:spcPct val="100000"/>
                        </a:lnSpc>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3">
                  <a:txBody>
                    <a:bodyPr/>
                    <a:lstStyle/>
                    <a:p>
                      <a:pPr marL="90805" marR="189230">
                        <a:lnSpc>
                          <a:spcPct val="104200"/>
                        </a:lnSpc>
                        <a:spcBef>
                          <a:spcPts val="225"/>
                        </a:spcBef>
                      </a:pPr>
                      <a:r>
                        <a:rPr sz="1200" spc="-5">
                          <a:solidFill>
                            <a:schemeClr val="tx1"/>
                          </a:solidFill>
                          <a:latin typeface="ＭＳ 明朝"/>
                          <a:cs typeface="ＭＳ 明朝"/>
                        </a:rPr>
                        <a:t>病害虫・雑草の発生状況を把握した上で防除</a:t>
                      </a:r>
                      <a:r>
                        <a:rPr sz="1200">
                          <a:solidFill>
                            <a:schemeClr val="tx1"/>
                          </a:solidFill>
                          <a:latin typeface="ＭＳ 明朝"/>
                          <a:cs typeface="ＭＳ 明朝"/>
                        </a:rPr>
                        <a:t>の要否及びタイミングの判断に努める（</a:t>
                      </a:r>
                      <a:r>
                        <a:rPr sz="1200" spc="-50">
                          <a:solidFill>
                            <a:schemeClr val="tx1"/>
                          </a:solidFill>
                          <a:latin typeface="ＭＳ 明朝"/>
                          <a:cs typeface="ＭＳ 明朝"/>
                        </a:rPr>
                        <a:t>再 </a:t>
                      </a:r>
                      <a:r>
                        <a:rPr sz="1200">
                          <a:solidFill>
                            <a:schemeClr val="tx1"/>
                          </a:solidFill>
                          <a:latin typeface="ＭＳ 明朝"/>
                          <a:cs typeface="ＭＳ 明朝"/>
                        </a:rPr>
                        <a:t>掲</a:t>
                      </a:r>
                      <a:r>
                        <a:rPr sz="1200" spc="-50">
                          <a:solidFill>
                            <a:schemeClr val="tx1"/>
                          </a:solidFill>
                          <a:latin typeface="ＭＳ 明朝"/>
                          <a:cs typeface="ＭＳ 明朝"/>
                        </a:rPr>
                        <a:t>）</a:t>
                      </a:r>
                      <a:endParaRPr sz="1200">
                        <a:solidFill>
                          <a:schemeClr val="tx1"/>
                        </a:solidFill>
                        <a:latin typeface="ＭＳ 明朝"/>
                        <a:cs typeface="ＭＳ 明朝"/>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3" gridSpan="2">
                  <a:txBody>
                    <a:bodyPr/>
                    <a:lstStyle/>
                    <a:p>
                      <a:pPr>
                        <a:lnSpc>
                          <a:spcPct val="100000"/>
                        </a:lnSpc>
                        <a:spcBef>
                          <a:spcPts val="110"/>
                        </a:spcBef>
                      </a:pPr>
                      <a:endParaRPr sz="1400">
                        <a:solidFill>
                          <a:schemeClr val="tx1"/>
                        </a:solidFill>
                        <a:latin typeface="Times New Roman"/>
                        <a:cs typeface="Times New Roman"/>
                      </a:endParaRPr>
                    </a:p>
                    <a:p>
                      <a:pPr marL="3810" algn="ctr">
                        <a:lnSpc>
                          <a:spcPct val="100000"/>
                        </a:lnSpc>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3" hMerge="1">
                  <a:txBody>
                    <a:bodyPr/>
                    <a:lstStyle/>
                    <a:p>
                      <a:endParaRPr/>
                    </a:p>
                  </a:txBody>
                  <a:tcPr marL="0" marR="0" marT="0" marB="0"/>
                </a:tc>
                <a:extLst>
                  <a:ext uri="{0D108BD9-81ED-4DB2-BD59-A6C34878D82A}">
                    <a16:rowId xmlns:a16="http://schemas.microsoft.com/office/drawing/2014/main" val="10008"/>
                  </a:ext>
                </a:extLst>
              </a:tr>
              <a:tr h="450215">
                <a:tc>
                  <a:txBody>
                    <a:bodyPr/>
                    <a:lstStyle/>
                    <a:p>
                      <a:pPr algn="ctr">
                        <a:lnSpc>
                          <a:spcPct val="100000"/>
                        </a:lnSpc>
                        <a:spcBef>
                          <a:spcPts val="1090"/>
                        </a:spcBef>
                      </a:pPr>
                      <a:r>
                        <a:rPr sz="1200" spc="-50">
                          <a:solidFill>
                            <a:schemeClr val="tx1"/>
                          </a:solidFill>
                          <a:latin typeface="ＭＳ ゴシック"/>
                          <a:cs typeface="ＭＳ ゴシック"/>
                        </a:rPr>
                        <a:t>⑤</a:t>
                      </a:r>
                      <a:endParaRPr sz="1200">
                        <a:solidFill>
                          <a:schemeClr val="tx1"/>
                        </a:solidFill>
                        <a:latin typeface="ＭＳ ゴシック"/>
                        <a:cs typeface="ＭＳ ゴシック"/>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69"/>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marR="183515">
                        <a:lnSpc>
                          <a:spcPct val="104200"/>
                        </a:lnSpc>
                        <a:spcBef>
                          <a:spcPts val="225"/>
                        </a:spcBef>
                      </a:pPr>
                      <a:r>
                        <a:rPr sz="1200" spc="-5">
                          <a:solidFill>
                            <a:schemeClr val="tx1"/>
                          </a:solidFill>
                          <a:latin typeface="ＭＳ 明朝"/>
                          <a:cs typeface="ＭＳ 明朝"/>
                        </a:rPr>
                        <a:t>病害虫・雑草が発生しにくい生産条件の整備</a:t>
                      </a:r>
                      <a:r>
                        <a:rPr sz="1200" spc="-20">
                          <a:solidFill>
                            <a:schemeClr val="tx1"/>
                          </a:solidFill>
                          <a:latin typeface="ＭＳ 明朝"/>
                          <a:cs typeface="ＭＳ 明朝"/>
                        </a:rPr>
                        <a:t>を検討</a:t>
                      </a:r>
                      <a:endParaRPr sz="1200">
                        <a:solidFill>
                          <a:schemeClr val="tx1"/>
                        </a:solidFill>
                        <a:latin typeface="ＭＳ 明朝"/>
                        <a:cs typeface="ＭＳ 明朝"/>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69"/>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577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9"/>
                  </a:ext>
                </a:extLst>
              </a:tr>
              <a:tr h="0">
                <a:tc rowSpan="2">
                  <a:txBody>
                    <a:bodyPr/>
                    <a:lstStyle/>
                    <a:p>
                      <a:pPr marL="54610">
                        <a:lnSpc>
                          <a:spcPct val="100000"/>
                        </a:lnSpc>
                        <a:spcBef>
                          <a:spcPts val="1090"/>
                        </a:spcBef>
                      </a:pPr>
                      <a:r>
                        <a:rPr sz="1200" spc="-50">
                          <a:solidFill>
                            <a:schemeClr val="tx1"/>
                          </a:solidFill>
                          <a:latin typeface="ＭＳ ゴシック"/>
                          <a:cs typeface="ＭＳ ゴシック"/>
                        </a:rPr>
                        <a:t>⑥</a:t>
                      </a:r>
                      <a:endParaRPr sz="1200">
                        <a:solidFill>
                          <a:schemeClr val="tx1"/>
                        </a:solidFill>
                        <a:latin typeface="ＭＳ ゴシック"/>
                        <a:cs typeface="ＭＳ ゴシック"/>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969"/>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marR="183515">
                        <a:lnSpc>
                          <a:spcPct val="104200"/>
                        </a:lnSpc>
                        <a:spcBef>
                          <a:spcPts val="225"/>
                        </a:spcBef>
                      </a:pPr>
                      <a:r>
                        <a:rPr sz="1200" spc="-5">
                          <a:solidFill>
                            <a:schemeClr val="tx1"/>
                          </a:solidFill>
                          <a:latin typeface="ＭＳ 明朝"/>
                          <a:cs typeface="ＭＳ 明朝"/>
                        </a:rPr>
                        <a:t>病害虫・雑草の発生状況を把握した上で防除の要否及びタイミングの判断に努める</a:t>
                      </a:r>
                      <a:endParaRPr sz="1200">
                        <a:solidFill>
                          <a:schemeClr val="tx1"/>
                        </a:solidFill>
                        <a:latin typeface="ＭＳ 明朝"/>
                        <a:cs typeface="ＭＳ 明朝"/>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969"/>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577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10"/>
                  </a:ext>
                </a:extLst>
              </a:tr>
              <a:tr h="314960">
                <a:tc vMerge="1">
                  <a:txBody>
                    <a:bodyPr/>
                    <a:lstStyle/>
                    <a:p>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marL="54610">
                        <a:lnSpc>
                          <a:spcPct val="100000"/>
                        </a:lnSpc>
                        <a:spcBef>
                          <a:spcPts val="1090"/>
                        </a:spcBef>
                      </a:pPr>
                      <a:r>
                        <a:rPr sz="1200" spc="-50">
                          <a:solidFill>
                            <a:schemeClr val="tx1"/>
                          </a:solidFill>
                          <a:latin typeface="ＭＳ ゴシック"/>
                          <a:cs typeface="ＭＳ ゴシック"/>
                        </a:rPr>
                        <a:t>⑮</a:t>
                      </a:r>
                      <a:endParaRPr sz="1200">
                        <a:solidFill>
                          <a:schemeClr val="tx1"/>
                        </a:solidFill>
                        <a:latin typeface="ＭＳ ゴシック"/>
                        <a:cs typeface="ＭＳ ゴシック"/>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969"/>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marR="189230">
                        <a:lnSpc>
                          <a:spcPct val="104200"/>
                        </a:lnSpc>
                        <a:spcBef>
                          <a:spcPts val="225"/>
                        </a:spcBef>
                      </a:pPr>
                      <a:r>
                        <a:rPr sz="1200">
                          <a:solidFill>
                            <a:schemeClr val="tx1"/>
                          </a:solidFill>
                          <a:latin typeface="ＭＳ 明朝"/>
                          <a:cs typeface="ＭＳ 明朝"/>
                        </a:rPr>
                        <a:t>多様な防除方法（防除資材、使用方法）</a:t>
                      </a:r>
                      <a:r>
                        <a:rPr sz="1200" spc="-25">
                          <a:solidFill>
                            <a:schemeClr val="tx1"/>
                          </a:solidFill>
                          <a:latin typeface="ＭＳ 明朝"/>
                          <a:cs typeface="ＭＳ 明朝"/>
                        </a:rPr>
                        <a:t>を活</a:t>
                      </a:r>
                      <a:r>
                        <a:rPr sz="1200">
                          <a:solidFill>
                            <a:schemeClr val="tx1"/>
                          </a:solidFill>
                          <a:latin typeface="ＭＳ 明朝"/>
                          <a:cs typeface="ＭＳ 明朝"/>
                        </a:rPr>
                        <a:t>用した防除を検討（再掲</a:t>
                      </a:r>
                      <a:r>
                        <a:rPr sz="1200" spc="-50">
                          <a:solidFill>
                            <a:schemeClr val="tx1"/>
                          </a:solidFill>
                          <a:latin typeface="ＭＳ 明朝"/>
                          <a:cs typeface="ＭＳ 明朝"/>
                        </a:rPr>
                        <a:t>）</a:t>
                      </a:r>
                      <a:endParaRPr sz="1200">
                        <a:solidFill>
                          <a:schemeClr val="tx1"/>
                        </a:solidFill>
                        <a:latin typeface="ＭＳ 明朝"/>
                        <a:cs typeface="ＭＳ 明朝"/>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marL="3810" algn="ctr">
                        <a:lnSpc>
                          <a:spcPct val="100000"/>
                        </a:lnSpc>
                        <a:spcBef>
                          <a:spcPts val="969"/>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11"/>
                  </a:ext>
                </a:extLst>
              </a:tr>
              <a:tr h="0">
                <a:tc rowSpan="2">
                  <a:txBody>
                    <a:bodyPr/>
                    <a:lstStyle/>
                    <a:p>
                      <a:pPr marL="54610">
                        <a:lnSpc>
                          <a:spcPct val="100000"/>
                        </a:lnSpc>
                        <a:spcBef>
                          <a:spcPts val="1090"/>
                        </a:spcBef>
                      </a:pPr>
                      <a:r>
                        <a:rPr sz="1200" spc="-50">
                          <a:solidFill>
                            <a:schemeClr val="tx1"/>
                          </a:solidFill>
                          <a:latin typeface="ＭＳ ゴシック"/>
                          <a:cs typeface="ＭＳ ゴシック"/>
                        </a:rPr>
                        <a:t>⑦</a:t>
                      </a:r>
                      <a:endParaRPr sz="1200">
                        <a:solidFill>
                          <a:schemeClr val="tx1"/>
                        </a:solidFill>
                        <a:latin typeface="ＭＳ ゴシック"/>
                        <a:cs typeface="ＭＳ ゴシック"/>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969"/>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marR="183515">
                        <a:lnSpc>
                          <a:spcPct val="104200"/>
                        </a:lnSpc>
                        <a:spcBef>
                          <a:spcPts val="225"/>
                        </a:spcBef>
                      </a:pPr>
                      <a:r>
                        <a:rPr sz="1200">
                          <a:solidFill>
                            <a:schemeClr val="tx1"/>
                          </a:solidFill>
                          <a:latin typeface="ＭＳ 明朝"/>
                          <a:cs typeface="ＭＳ 明朝"/>
                        </a:rPr>
                        <a:t>多様な防除方法（防除資材、使用方法）</a:t>
                      </a:r>
                      <a:r>
                        <a:rPr sz="1200" spc="-25">
                          <a:solidFill>
                            <a:schemeClr val="tx1"/>
                          </a:solidFill>
                          <a:latin typeface="ＭＳ 明朝"/>
                          <a:cs typeface="ＭＳ 明朝"/>
                        </a:rPr>
                        <a:t>を活</a:t>
                      </a:r>
                      <a:r>
                        <a:rPr sz="1200" spc="-10">
                          <a:solidFill>
                            <a:schemeClr val="tx1"/>
                          </a:solidFill>
                          <a:latin typeface="ＭＳ 明朝"/>
                          <a:cs typeface="ＭＳ 明朝"/>
                        </a:rPr>
                        <a:t>用した防除を検討</a:t>
                      </a:r>
                      <a:endParaRPr sz="1200">
                        <a:solidFill>
                          <a:schemeClr val="tx1"/>
                        </a:solidFill>
                        <a:latin typeface="ＭＳ 明朝"/>
                        <a:cs typeface="ＭＳ 明朝"/>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969"/>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12"/>
                  </a:ext>
                </a:extLst>
              </a:tr>
              <a:tr h="299720">
                <a:tc vMerge="1">
                  <a:txBody>
                    <a:bodyPr/>
                    <a:lstStyle/>
                    <a:p>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108585">
                        <a:lnSpc>
                          <a:spcPct val="100000"/>
                        </a:lnSpc>
                        <a:spcBef>
                          <a:spcPts val="505"/>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641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815"/>
                        </a:spcBef>
                      </a:pPr>
                      <a:r>
                        <a:rPr sz="1200" b="1">
                          <a:solidFill>
                            <a:schemeClr val="tx1"/>
                          </a:solidFill>
                          <a:latin typeface="ＭＳ ゴシック"/>
                          <a:cs typeface="ＭＳ ゴシック"/>
                        </a:rPr>
                        <a:t>（７）</a:t>
                      </a:r>
                      <a:r>
                        <a:rPr sz="1200" b="1" spc="-5">
                          <a:solidFill>
                            <a:schemeClr val="tx1"/>
                          </a:solidFill>
                          <a:latin typeface="ＭＳ ゴシック"/>
                          <a:cs typeface="ＭＳ ゴシック"/>
                        </a:rPr>
                        <a:t>環境関係法令の遵守等</a:t>
                      </a:r>
                      <a:endParaRPr sz="1200">
                        <a:solidFill>
                          <a:schemeClr val="tx1"/>
                        </a:solidFill>
                        <a:latin typeface="ＭＳ ゴシック"/>
                        <a:cs typeface="ＭＳ ゴシック"/>
                      </a:endParaRPr>
                    </a:p>
                  </a:txBody>
                  <a:tcPr marL="0" marR="0" marT="1035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algn="ctr">
                        <a:lnSpc>
                          <a:spcPct val="100000"/>
                        </a:lnSpc>
                        <a:spcBef>
                          <a:spcPts val="505"/>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T="641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13"/>
                  </a:ext>
                </a:extLst>
              </a:tr>
              <a:tr h="0">
                <a:tc rowSpan="2">
                  <a:txBody>
                    <a:bodyPr/>
                    <a:lstStyle/>
                    <a:p>
                      <a:pPr marL="54610">
                        <a:lnSpc>
                          <a:spcPct val="100000"/>
                        </a:lnSpc>
                        <a:spcBef>
                          <a:spcPts val="515"/>
                        </a:spcBef>
                      </a:pPr>
                      <a:r>
                        <a:rPr sz="1200" spc="-50">
                          <a:solidFill>
                            <a:schemeClr val="tx1"/>
                          </a:solidFill>
                          <a:latin typeface="ＭＳ ゴシック"/>
                          <a:cs typeface="ＭＳ ゴシック"/>
                        </a:rPr>
                        <a:t>⑧</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464"/>
                        </a:spcBef>
                      </a:pPr>
                      <a:r>
                        <a:rPr sz="1200" spc="-5">
                          <a:solidFill>
                            <a:schemeClr val="tx1"/>
                          </a:solidFill>
                          <a:latin typeface="ＭＳ 明朝"/>
                          <a:cs typeface="ＭＳ 明朝"/>
                        </a:rPr>
                        <a:t>農薬の適正な使用・保管</a:t>
                      </a:r>
                      <a:endParaRPr sz="120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41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035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641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14"/>
                  </a:ext>
                </a:extLst>
              </a:tr>
              <a:tr h="238760">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marL="54610">
                        <a:lnSpc>
                          <a:spcPct val="100000"/>
                        </a:lnSpc>
                        <a:spcBef>
                          <a:spcPts val="515"/>
                        </a:spcBef>
                      </a:pPr>
                      <a:r>
                        <a:rPr sz="1200" spc="-50">
                          <a:solidFill>
                            <a:schemeClr val="tx1"/>
                          </a:solidFill>
                          <a:latin typeface="ＭＳ ゴシック"/>
                          <a:cs typeface="ＭＳ ゴシック"/>
                        </a:rPr>
                        <a:t>⑯</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464"/>
                        </a:spcBef>
                      </a:pPr>
                      <a:r>
                        <a:rPr sz="1200" spc="-5">
                          <a:solidFill>
                            <a:schemeClr val="tx1"/>
                          </a:solidFill>
                          <a:latin typeface="ＭＳ 明朝"/>
                          <a:cs typeface="ＭＳ 明朝"/>
                        </a:rPr>
                        <a:t>みどりの食料システム戦略の理解</a:t>
                      </a:r>
                      <a:endParaRPr sz="120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15"/>
                  </a:ext>
                </a:extLst>
              </a:tr>
              <a:tr h="0">
                <a:tc rowSpan="2">
                  <a:txBody>
                    <a:bodyPr/>
                    <a:lstStyle/>
                    <a:p>
                      <a:pPr marL="54610">
                        <a:lnSpc>
                          <a:spcPct val="100000"/>
                        </a:lnSpc>
                        <a:spcBef>
                          <a:spcPts val="515"/>
                        </a:spcBef>
                      </a:pPr>
                      <a:r>
                        <a:rPr sz="1200" spc="-50">
                          <a:solidFill>
                            <a:schemeClr val="tx1"/>
                          </a:solidFill>
                          <a:latin typeface="ＭＳ ゴシック"/>
                          <a:cs typeface="ＭＳ ゴシック"/>
                        </a:rPr>
                        <a:t>⑨</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a:lnSpc>
                          <a:spcPct val="100000"/>
                        </a:lnSpc>
                        <a:spcBef>
                          <a:spcPts val="464"/>
                        </a:spcBef>
                      </a:pPr>
                      <a:r>
                        <a:rPr sz="1200" spc="-5">
                          <a:solidFill>
                            <a:schemeClr val="tx1"/>
                          </a:solidFill>
                          <a:latin typeface="ＭＳ 明朝"/>
                          <a:cs typeface="ＭＳ 明朝"/>
                        </a:rPr>
                        <a:t>農薬の使用状況等の記録・保存</a:t>
                      </a:r>
                      <a:endParaRPr sz="120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16"/>
                  </a:ext>
                </a:extLst>
              </a:tr>
              <a:tr h="280035">
                <a:tc vMerge="1">
                  <a:txBody>
                    <a:bodyPr/>
                    <a:lstStyle/>
                    <a:p>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a:txBody>
                    <a:bodyPr/>
                    <a:lstStyle/>
                    <a:p>
                      <a:pPr algn="ctr">
                        <a:lnSpc>
                          <a:spcPct val="100000"/>
                        </a:lnSpc>
                        <a:spcBef>
                          <a:spcPts val="515"/>
                        </a:spcBef>
                      </a:pPr>
                      <a:r>
                        <a:rPr sz="1200" spc="-50">
                          <a:solidFill>
                            <a:schemeClr val="tx1"/>
                          </a:solidFill>
                          <a:latin typeface="ＭＳ ゴシック"/>
                          <a:cs typeface="ＭＳ ゴシック"/>
                        </a:rPr>
                        <a:t>⑰</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464"/>
                        </a:spcBef>
                      </a:pPr>
                      <a:r>
                        <a:rPr sz="1200" spc="-10">
                          <a:solidFill>
                            <a:schemeClr val="tx1"/>
                          </a:solidFill>
                          <a:latin typeface="ＭＳ 明朝"/>
                          <a:cs typeface="ＭＳ 明朝"/>
                        </a:rPr>
                        <a:t>関係法令の遵守</a:t>
                      </a:r>
                      <a:endParaRPr sz="120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17"/>
                  </a:ext>
                </a:extLst>
              </a:tr>
              <a:tr h="343535">
                <a:tc>
                  <a:txBody>
                    <a:bodyPr/>
                    <a:lstStyle/>
                    <a:p>
                      <a:pPr>
                        <a:lnSpc>
                          <a:spcPct val="100000"/>
                        </a:lnSpc>
                      </a:pPr>
                      <a:endParaRPr sz="1100">
                        <a:solidFill>
                          <a:schemeClr val="tx1"/>
                        </a:solidFill>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8585">
                        <a:lnSpc>
                          <a:spcPct val="100000"/>
                        </a:lnSpc>
                        <a:spcBef>
                          <a:spcPts val="33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52069">
                        <a:lnSpc>
                          <a:spcPct val="100000"/>
                        </a:lnSpc>
                        <a:spcBef>
                          <a:spcPts val="5"/>
                        </a:spcBef>
                      </a:pPr>
                      <a:r>
                        <a:rPr sz="800" dirty="0">
                          <a:solidFill>
                            <a:schemeClr val="tx1"/>
                          </a:solidFill>
                          <a:latin typeface="ＭＳ ゴシック"/>
                          <a:cs typeface="ＭＳ ゴシック"/>
                        </a:rPr>
                        <a:t>（</a:t>
                      </a:r>
                      <a:r>
                        <a:rPr sz="800" spc="-15" dirty="0" err="1">
                          <a:solidFill>
                            <a:schemeClr val="tx1"/>
                          </a:solidFill>
                          <a:latin typeface="ＭＳ ゴシック"/>
                          <a:cs typeface="ＭＳ ゴシック"/>
                        </a:rPr>
                        <a:t>します</a:t>
                      </a:r>
                      <a:r>
                        <a:rPr sz="800" spc="-15"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640"/>
                        </a:spcBef>
                      </a:pPr>
                      <a:r>
                        <a:rPr sz="1200" b="1">
                          <a:solidFill>
                            <a:schemeClr val="tx1"/>
                          </a:solidFill>
                          <a:latin typeface="ＭＳ ゴシック"/>
                          <a:cs typeface="ＭＳ ゴシック"/>
                        </a:rPr>
                        <a:t>（３）</a:t>
                      </a:r>
                      <a:r>
                        <a:rPr sz="1200" b="1" spc="-10">
                          <a:solidFill>
                            <a:schemeClr val="tx1"/>
                          </a:solidFill>
                          <a:latin typeface="ＭＳ ゴシック"/>
                          <a:cs typeface="ＭＳ ゴシック"/>
                        </a:rPr>
                        <a:t>エネルギーの節減</a:t>
                      </a:r>
                      <a:endParaRPr sz="1200">
                        <a:solidFill>
                          <a:schemeClr val="tx1"/>
                        </a:solidFill>
                        <a:latin typeface="ＭＳ ゴシック"/>
                        <a:cs typeface="ＭＳ ゴシック"/>
                      </a:endParaRPr>
                    </a:p>
                  </a:txBody>
                  <a:tcPr marL="0" marR="0" marT="812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160" algn="ctr">
                        <a:lnSpc>
                          <a:spcPct val="100000"/>
                        </a:lnSpc>
                        <a:spcBef>
                          <a:spcPts val="330"/>
                        </a:spcBef>
                      </a:pPr>
                      <a:r>
                        <a:rPr sz="900" spc="-20">
                          <a:solidFill>
                            <a:schemeClr val="tx1"/>
                          </a:solidFill>
                          <a:latin typeface="ＭＳ ゴシック"/>
                          <a:cs typeface="ＭＳ ゴシック"/>
                        </a:rPr>
                        <a:t>報告時</a:t>
                      </a:r>
                      <a:endParaRPr sz="900">
                        <a:solidFill>
                          <a:schemeClr val="tx1"/>
                        </a:solidFill>
                        <a:latin typeface="ＭＳ ゴシック"/>
                        <a:cs typeface="ＭＳ ゴシック"/>
                      </a:endParaRPr>
                    </a:p>
                    <a:p>
                      <a:pPr marL="10160" algn="ctr">
                        <a:lnSpc>
                          <a:spcPct val="100000"/>
                        </a:lnSpc>
                        <a:spcBef>
                          <a:spcPts val="5"/>
                        </a:spcBef>
                      </a:pPr>
                      <a:r>
                        <a:rPr sz="800">
                          <a:solidFill>
                            <a:schemeClr val="tx1"/>
                          </a:solidFill>
                          <a:latin typeface="ＭＳ ゴシック"/>
                          <a:cs typeface="ＭＳ ゴシック"/>
                        </a:rPr>
                        <a:t>（</a:t>
                      </a:r>
                      <a:r>
                        <a:rPr sz="800" spc="-5">
                          <a:solidFill>
                            <a:schemeClr val="tx1"/>
                          </a:solidFill>
                          <a:latin typeface="ＭＳ ゴシック"/>
                          <a:cs typeface="ＭＳ ゴシック"/>
                        </a:rPr>
                        <a:t>しました</a:t>
                      </a:r>
                      <a:r>
                        <a:rPr sz="800" spc="-50">
                          <a:solidFill>
                            <a:schemeClr val="tx1"/>
                          </a:solidFill>
                          <a:latin typeface="ＭＳ ゴシック"/>
                          <a:cs typeface="ＭＳ ゴシック"/>
                        </a:rPr>
                        <a:t>）</a:t>
                      </a:r>
                      <a:endParaRPr sz="800">
                        <a:solidFill>
                          <a:schemeClr val="tx1"/>
                        </a:solidFill>
                        <a:latin typeface="ＭＳ ゴシック"/>
                        <a:cs typeface="ＭＳ 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rowSpan="2">
                  <a:txBody>
                    <a:bodyPr/>
                    <a:lstStyle/>
                    <a:p>
                      <a:pPr marL="54610">
                        <a:lnSpc>
                          <a:spcPct val="100000"/>
                        </a:lnSpc>
                        <a:spcBef>
                          <a:spcPts val="1280"/>
                        </a:spcBef>
                      </a:pPr>
                      <a:r>
                        <a:rPr sz="1200" spc="-50">
                          <a:solidFill>
                            <a:schemeClr val="tx1"/>
                          </a:solidFill>
                          <a:latin typeface="ＭＳ ゴシック"/>
                          <a:cs typeface="ＭＳ ゴシック"/>
                        </a:rPr>
                        <a:t>⑱</a:t>
                      </a:r>
                      <a:endParaRPr sz="1200">
                        <a:solidFill>
                          <a:schemeClr val="tx1"/>
                        </a:solidFill>
                        <a:latin typeface="ＭＳ ゴシック"/>
                        <a:cs typeface="ＭＳ ゴシック"/>
                      </a:endParaRPr>
                    </a:p>
                  </a:txBody>
                  <a:tcPr marL="0" marR="0" marT="1625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116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473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marR="189230">
                        <a:lnSpc>
                          <a:spcPct val="104200"/>
                        </a:lnSpc>
                        <a:spcBef>
                          <a:spcPts val="415"/>
                        </a:spcBef>
                      </a:pPr>
                      <a:r>
                        <a:rPr sz="1200" spc="-5">
                          <a:solidFill>
                            <a:schemeClr val="tx1"/>
                          </a:solidFill>
                          <a:latin typeface="ＭＳ 明朝"/>
                          <a:cs typeface="ＭＳ 明朝"/>
                        </a:rPr>
                        <a:t>農業機械等の装置・車両の適切な整備と管理</a:t>
                      </a:r>
                      <a:r>
                        <a:rPr sz="1200" spc="-10">
                          <a:solidFill>
                            <a:schemeClr val="tx1"/>
                          </a:solidFill>
                          <a:latin typeface="ＭＳ 明朝"/>
                          <a:cs typeface="ＭＳ 明朝"/>
                        </a:rPr>
                        <a:t>の実施に努める</a:t>
                      </a:r>
                      <a:endParaRPr sz="1200">
                        <a:solidFill>
                          <a:schemeClr val="tx1"/>
                        </a:solidFill>
                        <a:latin typeface="ＭＳ 明朝"/>
                        <a:cs typeface="ＭＳ 明朝"/>
                      </a:endParaRPr>
                    </a:p>
                  </a:txBody>
                  <a:tcPr marL="0" marR="0" marT="527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gridSpan="2">
                  <a:txBody>
                    <a:bodyPr/>
                    <a:lstStyle/>
                    <a:p>
                      <a:pPr algn="ctr">
                        <a:lnSpc>
                          <a:spcPct val="100000"/>
                        </a:lnSpc>
                        <a:spcBef>
                          <a:spcPts val="116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473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18"/>
                  </a:ext>
                </a:extLst>
              </a:tr>
              <a:tr h="0">
                <a:tc rowSpan="2">
                  <a:txBody>
                    <a:bodyPr/>
                    <a:lstStyle/>
                    <a:p>
                      <a:pPr marL="54610">
                        <a:lnSpc>
                          <a:spcPct val="100000"/>
                        </a:lnSpc>
                        <a:spcBef>
                          <a:spcPts val="1090"/>
                        </a:spcBef>
                      </a:pPr>
                      <a:r>
                        <a:rPr sz="1200" spc="-50">
                          <a:solidFill>
                            <a:schemeClr val="tx1"/>
                          </a:solidFill>
                          <a:latin typeface="ＭＳ ゴシック"/>
                          <a:cs typeface="ＭＳ ゴシック"/>
                        </a:rPr>
                        <a:t>⑩</a:t>
                      </a:r>
                      <a:endParaRPr sz="1200">
                        <a:solidFill>
                          <a:schemeClr val="tx1"/>
                        </a:solidFill>
                        <a:latin typeface="ＭＳ ゴシック"/>
                        <a:cs typeface="ＭＳ ゴシック"/>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gn="ctr">
                        <a:lnSpc>
                          <a:spcPct val="100000"/>
                        </a:lnSpc>
                        <a:spcBef>
                          <a:spcPts val="969"/>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0805" marR="183515">
                        <a:lnSpc>
                          <a:spcPct val="104200"/>
                        </a:lnSpc>
                        <a:spcBef>
                          <a:spcPts val="225"/>
                        </a:spcBef>
                      </a:pPr>
                      <a:r>
                        <a:rPr sz="1200" spc="-5">
                          <a:solidFill>
                            <a:schemeClr val="tx1"/>
                          </a:solidFill>
                          <a:latin typeface="ＭＳ 明朝"/>
                          <a:cs typeface="ＭＳ 明朝"/>
                        </a:rPr>
                        <a:t>農機、ハウス等の電気・燃料の使用状況の記</a:t>
                      </a:r>
                      <a:r>
                        <a:rPr sz="1200" spc="-10">
                          <a:solidFill>
                            <a:schemeClr val="tx1"/>
                          </a:solidFill>
                          <a:latin typeface="ＭＳ 明朝"/>
                          <a:cs typeface="ＭＳ 明朝"/>
                        </a:rPr>
                        <a:t>録・保存に努める</a:t>
                      </a:r>
                      <a:endParaRPr sz="1200">
                        <a:solidFill>
                          <a:schemeClr val="tx1"/>
                        </a:solidFill>
                        <a:latin typeface="ＭＳ 明朝"/>
                        <a:cs typeface="ＭＳ 明朝"/>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525" algn="ctr">
                        <a:lnSpc>
                          <a:spcPct val="100000"/>
                        </a:lnSpc>
                        <a:spcBef>
                          <a:spcPts val="969"/>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vMerge="1">
                  <a:txBody>
                    <a:bodyPr/>
                    <a:lstStyle/>
                    <a:p>
                      <a:endParaRPr/>
                    </a:p>
                  </a:txBody>
                  <a:tcPr marL="0" marR="0" marT="1625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473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527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vMerge="1">
                  <a:txBody>
                    <a:bodyPr/>
                    <a:lstStyle/>
                    <a:p>
                      <a:endParaRPr/>
                    </a:p>
                  </a:txBody>
                  <a:tcPr marL="0" marR="0" marT="1473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19"/>
                  </a:ext>
                </a:extLst>
              </a:tr>
              <a:tr h="327660">
                <a:tc vMerge="1">
                  <a:txBody>
                    <a:bodyPr/>
                    <a:lstStyle/>
                    <a:p>
                      <a:endParaRPr/>
                    </a:p>
                  </a:txBody>
                  <a:tcPr marL="0" marR="0" marT="138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85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318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B w="19050">
                      <a:solidFill>
                        <a:srgbClr val="FF0000"/>
                      </a:solidFill>
                      <a:prstDash val="solid"/>
                    </a:lnB>
                  </a:tcPr>
                </a:tc>
                <a:tc>
                  <a:txBody>
                    <a:bodyPr/>
                    <a:lstStyle/>
                    <a:p>
                      <a:pPr algn="ctr">
                        <a:lnSpc>
                          <a:spcPct val="100000"/>
                        </a:lnSpc>
                        <a:spcBef>
                          <a:spcPts val="515"/>
                        </a:spcBef>
                      </a:pPr>
                      <a:r>
                        <a:rPr sz="1200" spc="-50">
                          <a:solidFill>
                            <a:schemeClr val="tx1"/>
                          </a:solidFill>
                          <a:latin typeface="ＭＳ ゴシック"/>
                          <a:cs typeface="ＭＳ ゴシック"/>
                        </a:rPr>
                        <a:t>⑲</a:t>
                      </a:r>
                      <a:endParaRPr sz="120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464"/>
                        </a:spcBef>
                      </a:pPr>
                      <a:r>
                        <a:rPr sz="1200" spc="-5" dirty="0" err="1">
                          <a:solidFill>
                            <a:schemeClr val="tx1"/>
                          </a:solidFill>
                          <a:latin typeface="ＭＳ 明朝"/>
                          <a:cs typeface="ＭＳ 明朝"/>
                        </a:rPr>
                        <a:t>正しい知識に基づく作業安全に努める</a:t>
                      </a:r>
                      <a:endParaRPr sz="1200" dirty="0">
                        <a:solidFill>
                          <a:schemeClr val="tx1"/>
                        </a:solidFill>
                        <a:latin typeface="ＭＳ 明朝"/>
                        <a:cs typeface="ＭＳ 明朝"/>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chemeClr val="tx1"/>
                      </a:solidFill>
                      <a:prstDash val="solid"/>
                      <a:round/>
                      <a:headEnd type="none" w="med" len="med"/>
                      <a:tailEnd type="none" w="med" len="med"/>
                    </a:lnB>
                  </a:tcPr>
                </a:tc>
                <a:tc gridSpan="2">
                  <a:txBody>
                    <a:bodyPr/>
                    <a:lstStyle/>
                    <a:p>
                      <a:pPr algn="ctr">
                        <a:lnSpc>
                          <a:spcPct val="100000"/>
                        </a:lnSpc>
                        <a:spcBef>
                          <a:spcPts val="40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chemeClr val="tx1"/>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val="10020"/>
                  </a:ext>
                </a:extLst>
              </a:tr>
              <a:tr h="441959">
                <a:tc>
                  <a:txBody>
                    <a:bodyPr/>
                    <a:lstStyle/>
                    <a:p>
                      <a:pPr algn="ctr">
                        <a:lnSpc>
                          <a:spcPct val="100000"/>
                        </a:lnSpc>
                        <a:spcBef>
                          <a:spcPts val="1025"/>
                        </a:spcBef>
                      </a:pPr>
                      <a:r>
                        <a:rPr sz="1200" spc="-50">
                          <a:solidFill>
                            <a:schemeClr val="tx1"/>
                          </a:solidFill>
                          <a:latin typeface="ＭＳ ゴシック"/>
                          <a:cs typeface="ＭＳ ゴシック"/>
                        </a:rPr>
                        <a:t>⑪</a:t>
                      </a:r>
                      <a:endParaRPr sz="1200">
                        <a:solidFill>
                          <a:schemeClr val="tx1"/>
                        </a:solidFill>
                        <a:latin typeface="ＭＳ ゴシック"/>
                        <a:cs typeface="ＭＳ ゴシック"/>
                      </a:endParaRPr>
                    </a:p>
                  </a:txBody>
                  <a:tcPr marL="0" marR="0" marT="130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1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155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marR="335915">
                        <a:lnSpc>
                          <a:spcPct val="104200"/>
                        </a:lnSpc>
                        <a:spcBef>
                          <a:spcPts val="160"/>
                        </a:spcBef>
                      </a:pPr>
                      <a:r>
                        <a:rPr sz="1200" spc="-5">
                          <a:solidFill>
                            <a:schemeClr val="tx1"/>
                          </a:solidFill>
                          <a:latin typeface="ＭＳ 明朝"/>
                          <a:cs typeface="ＭＳ 明朝"/>
                        </a:rPr>
                        <a:t>省エネを意識し、不必要・非効率なエネルギー消費をしないように努める</a:t>
                      </a:r>
                      <a:endParaRPr sz="1200">
                        <a:solidFill>
                          <a:schemeClr val="tx1"/>
                        </a:solidFill>
                        <a:latin typeface="ＭＳ 明朝"/>
                        <a:cs typeface="ＭＳ 明朝"/>
                      </a:endParaRPr>
                    </a:p>
                  </a:txBody>
                  <a:tcPr marL="0" marR="0" marT="203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525" algn="ctr">
                        <a:lnSpc>
                          <a:spcPct val="100000"/>
                        </a:lnSpc>
                        <a:spcBef>
                          <a:spcPts val="91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15570" marB="0">
                    <a:lnL w="12700">
                      <a:solidFill>
                        <a:srgbClr val="000000"/>
                      </a:solidFill>
                      <a:prstDash val="solid"/>
                    </a:lnL>
                    <a:lnR w="12700" cap="flat" cmpd="sng" algn="ctr">
                      <a:solidFill>
                        <a:schemeClr val="tx1"/>
                      </a:solidFill>
                      <a:prstDash val="solid"/>
                      <a:round/>
                      <a:headEnd type="none" w="med" len="med"/>
                      <a:tailEnd type="none" w="med" len="med"/>
                    </a:lnR>
                    <a:lnT w="12700">
                      <a:solidFill>
                        <a:srgbClr val="000000"/>
                      </a:solidFill>
                      <a:prstDash val="solid"/>
                    </a:lnT>
                    <a:lnB w="12700">
                      <a:solidFill>
                        <a:srgbClr val="000000"/>
                      </a:solidFill>
                      <a:prstDash val="solid"/>
                    </a:lnB>
                  </a:tcPr>
                </a:tc>
                <a:tc rowSpan="2" gridSpan="5">
                  <a:txBody>
                    <a:bodyPr/>
                    <a:lstStyle/>
                    <a:p>
                      <a:pPr marL="56515">
                        <a:lnSpc>
                          <a:spcPct val="100000"/>
                        </a:lnSpc>
                        <a:spcBef>
                          <a:spcPts val="60"/>
                        </a:spcBef>
                      </a:pPr>
                      <a:r>
                        <a:rPr sz="1100" spc="-20" dirty="0">
                          <a:solidFill>
                            <a:schemeClr val="tx1"/>
                          </a:solidFill>
                          <a:latin typeface="ＭＳ ゴシック"/>
                          <a:cs typeface="ＭＳ ゴシック"/>
                        </a:rPr>
                        <a:t>＜</a:t>
                      </a:r>
                      <a:r>
                        <a:rPr sz="1100" spc="-20" dirty="0" err="1">
                          <a:solidFill>
                            <a:schemeClr val="tx1"/>
                          </a:solidFill>
                          <a:latin typeface="ＭＳ ゴシック"/>
                          <a:cs typeface="ＭＳ ゴシック"/>
                        </a:rPr>
                        <a:t>報告内容の確認と個人情報の取り扱いについて</a:t>
                      </a:r>
                      <a:r>
                        <a:rPr sz="1100" spc="-20" dirty="0">
                          <a:solidFill>
                            <a:schemeClr val="tx1"/>
                          </a:solidFill>
                          <a:latin typeface="ＭＳ ゴシック"/>
                          <a:cs typeface="ＭＳ ゴシック"/>
                        </a:rPr>
                        <a:t>＞</a:t>
                      </a:r>
                      <a:endParaRPr sz="1100" dirty="0">
                        <a:solidFill>
                          <a:schemeClr val="tx1"/>
                        </a:solidFill>
                        <a:latin typeface="ＭＳ ゴシック"/>
                        <a:cs typeface="ＭＳ ゴシック"/>
                      </a:endParaRPr>
                    </a:p>
                    <a:p>
                      <a:pPr marL="233679" marR="172085" indent="-177165">
                        <a:lnSpc>
                          <a:spcPct val="100000"/>
                        </a:lnSpc>
                        <a:tabLst>
                          <a:tab pos="337185" algn="l"/>
                        </a:tabLst>
                      </a:pPr>
                      <a:r>
                        <a:rPr sz="1100" spc="-50" dirty="0">
                          <a:solidFill>
                            <a:schemeClr val="tx1"/>
                          </a:solidFill>
                          <a:latin typeface="ＭＳ ゴシック"/>
                          <a:cs typeface="ＭＳ ゴシック"/>
                        </a:rPr>
                        <a:t>・</a:t>
                      </a:r>
                      <a:r>
                        <a:rPr sz="1100" dirty="0">
                          <a:solidFill>
                            <a:schemeClr val="tx1"/>
                          </a:solidFill>
                          <a:latin typeface="ＭＳ ゴシック"/>
                          <a:cs typeface="ＭＳ ゴシック"/>
                        </a:rPr>
                        <a:t>		</a:t>
                      </a:r>
                      <a:r>
                        <a:rPr sz="1100" dirty="0" err="1">
                          <a:solidFill>
                            <a:schemeClr val="tx1"/>
                          </a:solidFill>
                          <a:latin typeface="ＭＳ ゴシック"/>
                          <a:cs typeface="ＭＳ ゴシック"/>
                        </a:rPr>
                        <a:t>本</a:t>
                      </a:r>
                      <a:r>
                        <a:rPr sz="1100" spc="-15" dirty="0" err="1">
                          <a:solidFill>
                            <a:schemeClr val="tx1"/>
                          </a:solidFill>
                          <a:latin typeface="ＭＳ ゴシック"/>
                          <a:cs typeface="ＭＳ ゴシック"/>
                        </a:rPr>
                        <a:t>チ</a:t>
                      </a:r>
                      <a:r>
                        <a:rPr sz="1100" dirty="0" err="1">
                          <a:solidFill>
                            <a:schemeClr val="tx1"/>
                          </a:solidFill>
                          <a:latin typeface="ＭＳ ゴシック"/>
                          <a:cs typeface="ＭＳ ゴシック"/>
                        </a:rPr>
                        <a:t>ェッ</a:t>
                      </a:r>
                      <a:r>
                        <a:rPr sz="1100" spc="-15" dirty="0" err="1">
                          <a:solidFill>
                            <a:schemeClr val="tx1"/>
                          </a:solidFill>
                          <a:latin typeface="ＭＳ ゴシック"/>
                          <a:cs typeface="ＭＳ ゴシック"/>
                        </a:rPr>
                        <a:t>ク</a:t>
                      </a:r>
                      <a:r>
                        <a:rPr sz="1100" dirty="0" err="1">
                          <a:solidFill>
                            <a:schemeClr val="tx1"/>
                          </a:solidFill>
                          <a:latin typeface="ＭＳ ゴシック"/>
                          <a:cs typeface="ＭＳ ゴシック"/>
                        </a:rPr>
                        <a:t>シー</a:t>
                      </a:r>
                      <a:r>
                        <a:rPr sz="1100" spc="-15" dirty="0" err="1">
                          <a:solidFill>
                            <a:schemeClr val="tx1"/>
                          </a:solidFill>
                          <a:latin typeface="ＭＳ ゴシック"/>
                          <a:cs typeface="ＭＳ ゴシック"/>
                        </a:rPr>
                        <a:t>トに</a:t>
                      </a:r>
                      <a:r>
                        <a:rPr sz="1100" dirty="0" err="1">
                          <a:solidFill>
                            <a:schemeClr val="tx1"/>
                          </a:solidFill>
                          <a:latin typeface="ＭＳ ゴシック"/>
                          <a:cs typeface="ＭＳ ゴシック"/>
                        </a:rPr>
                        <a:t>て報告</a:t>
                      </a:r>
                      <a:r>
                        <a:rPr sz="1100" spc="-15" dirty="0" err="1">
                          <a:solidFill>
                            <a:schemeClr val="tx1"/>
                          </a:solidFill>
                          <a:latin typeface="ＭＳ ゴシック"/>
                          <a:cs typeface="ＭＳ ゴシック"/>
                        </a:rPr>
                        <a:t>さ</a:t>
                      </a:r>
                      <a:r>
                        <a:rPr sz="1100" dirty="0" err="1">
                          <a:solidFill>
                            <a:schemeClr val="tx1"/>
                          </a:solidFill>
                          <a:latin typeface="ＭＳ ゴシック"/>
                          <a:cs typeface="ＭＳ ゴシック"/>
                        </a:rPr>
                        <a:t>れた</a:t>
                      </a:r>
                      <a:r>
                        <a:rPr sz="1100" spc="-15" dirty="0" err="1">
                          <a:solidFill>
                            <a:schemeClr val="tx1"/>
                          </a:solidFill>
                          <a:latin typeface="ＭＳ ゴシック"/>
                          <a:cs typeface="ＭＳ ゴシック"/>
                        </a:rPr>
                        <a:t>内</a:t>
                      </a:r>
                      <a:r>
                        <a:rPr sz="1100" dirty="0" err="1">
                          <a:solidFill>
                            <a:schemeClr val="tx1"/>
                          </a:solidFill>
                          <a:latin typeface="ＭＳ ゴシック"/>
                          <a:cs typeface="ＭＳ ゴシック"/>
                        </a:rPr>
                        <a:t>容に</a:t>
                      </a:r>
                      <a:r>
                        <a:rPr sz="1100" spc="-15" dirty="0" err="1">
                          <a:solidFill>
                            <a:schemeClr val="tx1"/>
                          </a:solidFill>
                          <a:latin typeface="ＭＳ ゴシック"/>
                          <a:cs typeface="ＭＳ ゴシック"/>
                        </a:rPr>
                        <a:t>つい</a:t>
                      </a:r>
                      <a:r>
                        <a:rPr sz="1100" dirty="0" err="1">
                          <a:solidFill>
                            <a:schemeClr val="tx1"/>
                          </a:solidFill>
                          <a:latin typeface="ＭＳ ゴシック"/>
                          <a:cs typeface="ＭＳ ゴシック"/>
                        </a:rPr>
                        <a:t>ては、</a:t>
                      </a:r>
                      <a:r>
                        <a:rPr sz="1100" spc="-15" dirty="0" err="1">
                          <a:solidFill>
                            <a:schemeClr val="tx1"/>
                          </a:solidFill>
                          <a:latin typeface="ＭＳ ゴシック"/>
                          <a:cs typeface="ＭＳ ゴシック"/>
                        </a:rPr>
                        <a:t>農</a:t>
                      </a:r>
                      <a:r>
                        <a:rPr sz="1100" dirty="0" err="1">
                          <a:solidFill>
                            <a:schemeClr val="tx1"/>
                          </a:solidFill>
                          <a:latin typeface="ＭＳ ゴシック"/>
                          <a:cs typeface="ＭＳ ゴシック"/>
                        </a:rPr>
                        <a:t>林水</a:t>
                      </a:r>
                      <a:r>
                        <a:rPr sz="1100" spc="-15" dirty="0" err="1">
                          <a:solidFill>
                            <a:schemeClr val="tx1"/>
                          </a:solidFill>
                          <a:latin typeface="ＭＳ ゴシック"/>
                          <a:cs typeface="ＭＳ ゴシック"/>
                        </a:rPr>
                        <a:t>産</a:t>
                      </a:r>
                      <a:r>
                        <a:rPr sz="1100" dirty="0" err="1">
                          <a:solidFill>
                            <a:schemeClr val="tx1"/>
                          </a:solidFill>
                          <a:latin typeface="ＭＳ ゴシック"/>
                          <a:cs typeface="ＭＳ ゴシック"/>
                        </a:rPr>
                        <a:t>省が</a:t>
                      </a:r>
                      <a:r>
                        <a:rPr sz="1100" spc="-15" dirty="0" err="1">
                          <a:solidFill>
                            <a:schemeClr val="tx1"/>
                          </a:solidFill>
                          <a:latin typeface="ＭＳ ゴシック"/>
                          <a:cs typeface="ＭＳ ゴシック"/>
                        </a:rPr>
                        <a:t>対</a:t>
                      </a:r>
                      <a:r>
                        <a:rPr sz="1100" spc="-50" dirty="0" err="1">
                          <a:solidFill>
                            <a:schemeClr val="tx1"/>
                          </a:solidFill>
                          <a:latin typeface="ＭＳ ゴシック"/>
                          <a:cs typeface="ＭＳ ゴシック"/>
                        </a:rPr>
                        <a:t>象</a:t>
                      </a:r>
                      <a:r>
                        <a:rPr sz="1100" dirty="0" err="1">
                          <a:solidFill>
                            <a:schemeClr val="tx1"/>
                          </a:solidFill>
                          <a:latin typeface="ＭＳ ゴシック"/>
                          <a:cs typeface="ＭＳ ゴシック"/>
                        </a:rPr>
                        <a:t>者を抽</a:t>
                      </a:r>
                      <a:r>
                        <a:rPr sz="1100" spc="-15" dirty="0" err="1">
                          <a:solidFill>
                            <a:schemeClr val="tx1"/>
                          </a:solidFill>
                          <a:latin typeface="ＭＳ ゴシック"/>
                          <a:cs typeface="ＭＳ ゴシック"/>
                        </a:rPr>
                        <a:t>出</a:t>
                      </a:r>
                      <a:r>
                        <a:rPr sz="1100" dirty="0" err="1">
                          <a:solidFill>
                            <a:schemeClr val="tx1"/>
                          </a:solidFill>
                          <a:latin typeface="ＭＳ ゴシック"/>
                          <a:cs typeface="ＭＳ ゴシック"/>
                        </a:rPr>
                        <a:t>し、</a:t>
                      </a:r>
                      <a:r>
                        <a:rPr sz="1100" spc="-15" dirty="0" err="1">
                          <a:solidFill>
                            <a:schemeClr val="tx1"/>
                          </a:solidFill>
                          <a:latin typeface="ＭＳ ゴシック"/>
                          <a:cs typeface="ＭＳ ゴシック"/>
                        </a:rPr>
                        <a:t>実</a:t>
                      </a:r>
                      <a:r>
                        <a:rPr sz="1100" dirty="0" err="1">
                          <a:solidFill>
                            <a:schemeClr val="tx1"/>
                          </a:solidFill>
                          <a:latin typeface="ＭＳ ゴシック"/>
                          <a:cs typeface="ＭＳ ゴシック"/>
                        </a:rPr>
                        <a:t>施状</a:t>
                      </a:r>
                      <a:r>
                        <a:rPr sz="1100" spc="-15" dirty="0" err="1">
                          <a:solidFill>
                            <a:schemeClr val="tx1"/>
                          </a:solidFill>
                          <a:latin typeface="ＭＳ ゴシック"/>
                          <a:cs typeface="ＭＳ ゴシック"/>
                        </a:rPr>
                        <a:t>況の</a:t>
                      </a:r>
                      <a:r>
                        <a:rPr sz="1100" dirty="0" err="1">
                          <a:solidFill>
                            <a:schemeClr val="tx1"/>
                          </a:solidFill>
                          <a:latin typeface="ＭＳ ゴシック"/>
                          <a:cs typeface="ＭＳ ゴシック"/>
                        </a:rPr>
                        <a:t>確認を</a:t>
                      </a:r>
                      <a:r>
                        <a:rPr sz="1100" spc="-15" dirty="0" err="1">
                          <a:solidFill>
                            <a:schemeClr val="tx1"/>
                          </a:solidFill>
                          <a:latin typeface="ＭＳ ゴシック"/>
                          <a:cs typeface="ＭＳ ゴシック"/>
                        </a:rPr>
                        <a:t>行</a:t>
                      </a:r>
                      <a:r>
                        <a:rPr sz="1100" dirty="0" err="1">
                          <a:solidFill>
                            <a:schemeClr val="tx1"/>
                          </a:solidFill>
                          <a:latin typeface="ＭＳ ゴシック"/>
                          <a:cs typeface="ＭＳ ゴシック"/>
                        </a:rPr>
                        <a:t>いま</a:t>
                      </a:r>
                      <a:r>
                        <a:rPr sz="1100" spc="-15" dirty="0" err="1">
                          <a:solidFill>
                            <a:schemeClr val="tx1"/>
                          </a:solidFill>
                          <a:latin typeface="ＭＳ ゴシック"/>
                          <a:cs typeface="ＭＳ ゴシック"/>
                        </a:rPr>
                        <a:t>す</a:t>
                      </a:r>
                      <a:r>
                        <a:rPr sz="1100" spc="-50" dirty="0">
                          <a:solidFill>
                            <a:schemeClr val="tx1"/>
                          </a:solidFill>
                          <a:latin typeface="ＭＳ ゴシック"/>
                          <a:cs typeface="ＭＳ ゴシック"/>
                        </a:rPr>
                        <a:t>。</a:t>
                      </a:r>
                      <a:endParaRPr sz="1100" dirty="0">
                        <a:solidFill>
                          <a:schemeClr val="tx1"/>
                        </a:solidFill>
                        <a:latin typeface="ＭＳ ゴシック"/>
                        <a:cs typeface="ＭＳ ゴシック"/>
                      </a:endParaRPr>
                    </a:p>
                    <a:p>
                      <a:pPr marL="233679" marR="133985" indent="-177165">
                        <a:lnSpc>
                          <a:spcPct val="100000"/>
                        </a:lnSpc>
                        <a:tabLst>
                          <a:tab pos="337185" algn="l"/>
                        </a:tabLst>
                      </a:pPr>
                      <a:r>
                        <a:rPr sz="1100" spc="-50" dirty="0">
                          <a:solidFill>
                            <a:schemeClr val="tx1"/>
                          </a:solidFill>
                          <a:latin typeface="ＭＳ ゴシック"/>
                          <a:cs typeface="ＭＳ ゴシック"/>
                        </a:rPr>
                        <a:t>・</a:t>
                      </a:r>
                      <a:r>
                        <a:rPr sz="1100" dirty="0">
                          <a:solidFill>
                            <a:schemeClr val="tx1"/>
                          </a:solidFill>
                          <a:latin typeface="ＭＳ ゴシック"/>
                          <a:cs typeface="ＭＳ ゴシック"/>
                        </a:rPr>
                        <a:t>		</a:t>
                      </a:r>
                      <a:r>
                        <a:rPr sz="1100" dirty="0" err="1">
                          <a:solidFill>
                            <a:schemeClr val="tx1"/>
                          </a:solidFill>
                          <a:latin typeface="ＭＳ ゴシック"/>
                          <a:cs typeface="ＭＳ ゴシック"/>
                        </a:rPr>
                        <a:t>記</a:t>
                      </a:r>
                      <a:r>
                        <a:rPr sz="1100" spc="-15" dirty="0" err="1">
                          <a:solidFill>
                            <a:schemeClr val="tx1"/>
                          </a:solidFill>
                          <a:latin typeface="ＭＳ ゴシック"/>
                          <a:cs typeface="ＭＳ ゴシック"/>
                        </a:rPr>
                        <a:t>入</a:t>
                      </a:r>
                      <a:r>
                        <a:rPr sz="1100" dirty="0" err="1">
                          <a:solidFill>
                            <a:schemeClr val="tx1"/>
                          </a:solidFill>
                          <a:latin typeface="ＭＳ ゴシック"/>
                          <a:cs typeface="ＭＳ ゴシック"/>
                        </a:rPr>
                        <a:t>いた</a:t>
                      </a:r>
                      <a:r>
                        <a:rPr sz="1100" spc="-15" dirty="0" err="1">
                          <a:solidFill>
                            <a:schemeClr val="tx1"/>
                          </a:solidFill>
                          <a:latin typeface="ＭＳ ゴシック"/>
                          <a:cs typeface="ＭＳ ゴシック"/>
                        </a:rPr>
                        <a:t>だ</a:t>
                      </a:r>
                      <a:r>
                        <a:rPr sz="1100" dirty="0" err="1">
                          <a:solidFill>
                            <a:schemeClr val="tx1"/>
                          </a:solidFill>
                          <a:latin typeface="ＭＳ ゴシック"/>
                          <a:cs typeface="ＭＳ ゴシック"/>
                        </a:rPr>
                        <a:t>いた</a:t>
                      </a:r>
                      <a:r>
                        <a:rPr sz="1100" spc="-15" dirty="0" err="1">
                          <a:solidFill>
                            <a:schemeClr val="tx1"/>
                          </a:solidFill>
                          <a:latin typeface="ＭＳ ゴシック"/>
                          <a:cs typeface="ＭＳ ゴシック"/>
                        </a:rPr>
                        <a:t>個人</a:t>
                      </a:r>
                      <a:r>
                        <a:rPr sz="1100" dirty="0" err="1">
                          <a:solidFill>
                            <a:schemeClr val="tx1"/>
                          </a:solidFill>
                          <a:latin typeface="ＭＳ ゴシック"/>
                          <a:cs typeface="ＭＳ ゴシック"/>
                        </a:rPr>
                        <a:t>情報に</a:t>
                      </a:r>
                      <a:r>
                        <a:rPr sz="1100" spc="-15" dirty="0" err="1">
                          <a:solidFill>
                            <a:schemeClr val="tx1"/>
                          </a:solidFill>
                          <a:latin typeface="ＭＳ ゴシック"/>
                          <a:cs typeface="ＭＳ ゴシック"/>
                        </a:rPr>
                        <a:t>つ</a:t>
                      </a:r>
                      <a:r>
                        <a:rPr sz="1100" dirty="0" err="1">
                          <a:solidFill>
                            <a:schemeClr val="tx1"/>
                          </a:solidFill>
                          <a:latin typeface="ＭＳ ゴシック"/>
                          <a:cs typeface="ＭＳ ゴシック"/>
                        </a:rPr>
                        <a:t>いて</a:t>
                      </a:r>
                      <a:r>
                        <a:rPr sz="1100" spc="-15" dirty="0" err="1">
                          <a:solidFill>
                            <a:schemeClr val="tx1"/>
                          </a:solidFill>
                          <a:latin typeface="ＭＳ ゴシック"/>
                          <a:cs typeface="ＭＳ ゴシック"/>
                        </a:rPr>
                        <a:t>は</a:t>
                      </a:r>
                      <a:r>
                        <a:rPr sz="1100" dirty="0" err="1">
                          <a:solidFill>
                            <a:schemeClr val="tx1"/>
                          </a:solidFill>
                          <a:latin typeface="ＭＳ ゴシック"/>
                          <a:cs typeface="ＭＳ ゴシック"/>
                        </a:rPr>
                        <a:t>、本</a:t>
                      </a:r>
                      <a:r>
                        <a:rPr sz="1100" spc="-15" dirty="0" err="1">
                          <a:solidFill>
                            <a:schemeClr val="tx1"/>
                          </a:solidFill>
                          <a:latin typeface="ＭＳ ゴシック"/>
                          <a:cs typeface="ＭＳ ゴシック"/>
                        </a:rPr>
                        <a:t>チェ</a:t>
                      </a:r>
                      <a:r>
                        <a:rPr sz="1100" dirty="0" err="1">
                          <a:solidFill>
                            <a:schemeClr val="tx1"/>
                          </a:solidFill>
                          <a:latin typeface="ＭＳ ゴシック"/>
                          <a:cs typeface="ＭＳ ゴシック"/>
                        </a:rPr>
                        <a:t>ックシ</a:t>
                      </a:r>
                      <a:r>
                        <a:rPr sz="1100" spc="-15" dirty="0" err="1">
                          <a:solidFill>
                            <a:schemeClr val="tx1"/>
                          </a:solidFill>
                          <a:latin typeface="ＭＳ ゴシック"/>
                          <a:cs typeface="ＭＳ ゴシック"/>
                        </a:rPr>
                        <a:t>ー</a:t>
                      </a:r>
                      <a:r>
                        <a:rPr sz="1100" dirty="0" err="1">
                          <a:solidFill>
                            <a:schemeClr val="tx1"/>
                          </a:solidFill>
                          <a:latin typeface="ＭＳ ゴシック"/>
                          <a:cs typeface="ＭＳ ゴシック"/>
                        </a:rPr>
                        <a:t>トの</a:t>
                      </a:r>
                      <a:r>
                        <a:rPr sz="1100" spc="-15" dirty="0" err="1">
                          <a:solidFill>
                            <a:schemeClr val="tx1"/>
                          </a:solidFill>
                          <a:latin typeface="ＭＳ ゴシック"/>
                          <a:cs typeface="ＭＳ ゴシック"/>
                        </a:rPr>
                        <a:t>実</a:t>
                      </a:r>
                      <a:r>
                        <a:rPr sz="1100" dirty="0" err="1">
                          <a:solidFill>
                            <a:schemeClr val="tx1"/>
                          </a:solidFill>
                          <a:latin typeface="ＭＳ ゴシック"/>
                          <a:cs typeface="ＭＳ ゴシック"/>
                        </a:rPr>
                        <a:t>施状</a:t>
                      </a:r>
                      <a:r>
                        <a:rPr sz="1100" spc="-15" dirty="0" err="1">
                          <a:solidFill>
                            <a:schemeClr val="tx1"/>
                          </a:solidFill>
                          <a:latin typeface="ＭＳ ゴシック"/>
                          <a:cs typeface="ＭＳ ゴシック"/>
                        </a:rPr>
                        <a:t>況</a:t>
                      </a:r>
                      <a:r>
                        <a:rPr sz="1100" spc="-50" dirty="0" err="1">
                          <a:solidFill>
                            <a:schemeClr val="tx1"/>
                          </a:solidFill>
                          <a:latin typeface="ＭＳ ゴシック"/>
                          <a:cs typeface="ＭＳ ゴシック"/>
                        </a:rPr>
                        <a:t>確</a:t>
                      </a:r>
                      <a:r>
                        <a:rPr sz="1100" dirty="0" err="1">
                          <a:solidFill>
                            <a:schemeClr val="tx1"/>
                          </a:solidFill>
                          <a:latin typeface="ＭＳ ゴシック"/>
                          <a:cs typeface="ＭＳ ゴシック"/>
                        </a:rPr>
                        <a:t>認のた</a:t>
                      </a:r>
                      <a:r>
                        <a:rPr sz="1100" spc="-15" dirty="0" err="1">
                          <a:solidFill>
                            <a:schemeClr val="tx1"/>
                          </a:solidFill>
                          <a:latin typeface="ＭＳ ゴシック"/>
                          <a:cs typeface="ＭＳ ゴシック"/>
                        </a:rPr>
                        <a:t>め</a:t>
                      </a:r>
                      <a:r>
                        <a:rPr sz="1100" dirty="0" err="1">
                          <a:solidFill>
                            <a:schemeClr val="tx1"/>
                          </a:solidFill>
                          <a:latin typeface="ＭＳ ゴシック"/>
                          <a:cs typeface="ＭＳ ゴシック"/>
                        </a:rPr>
                        <a:t>に農</a:t>
                      </a:r>
                      <a:r>
                        <a:rPr sz="1100" spc="-15" dirty="0" err="1">
                          <a:solidFill>
                            <a:schemeClr val="tx1"/>
                          </a:solidFill>
                          <a:latin typeface="ＭＳ ゴシック"/>
                          <a:cs typeface="ＭＳ ゴシック"/>
                        </a:rPr>
                        <a:t>林</a:t>
                      </a:r>
                      <a:r>
                        <a:rPr sz="1100" dirty="0" err="1">
                          <a:solidFill>
                            <a:schemeClr val="tx1"/>
                          </a:solidFill>
                          <a:latin typeface="ＭＳ ゴシック"/>
                          <a:cs typeface="ＭＳ ゴシック"/>
                        </a:rPr>
                        <a:t>水産</a:t>
                      </a:r>
                      <a:r>
                        <a:rPr sz="1100" spc="-15" dirty="0" err="1">
                          <a:solidFill>
                            <a:schemeClr val="tx1"/>
                          </a:solidFill>
                          <a:latin typeface="ＭＳ ゴシック"/>
                          <a:cs typeface="ＭＳ ゴシック"/>
                        </a:rPr>
                        <a:t>省で</a:t>
                      </a:r>
                      <a:r>
                        <a:rPr sz="1100" dirty="0" err="1">
                          <a:solidFill>
                            <a:schemeClr val="tx1"/>
                          </a:solidFill>
                          <a:latin typeface="ＭＳ ゴシック"/>
                          <a:cs typeface="ＭＳ ゴシック"/>
                        </a:rPr>
                        <a:t>使用し</a:t>
                      </a:r>
                      <a:r>
                        <a:rPr sz="1100" spc="-15" dirty="0" err="1">
                          <a:solidFill>
                            <a:schemeClr val="tx1"/>
                          </a:solidFill>
                          <a:latin typeface="ＭＳ ゴシック"/>
                          <a:cs typeface="ＭＳ ゴシック"/>
                        </a:rPr>
                        <a:t>、</a:t>
                      </a:r>
                      <a:r>
                        <a:rPr sz="1100" dirty="0" err="1">
                          <a:solidFill>
                            <a:schemeClr val="tx1"/>
                          </a:solidFill>
                          <a:latin typeface="ＭＳ ゴシック"/>
                          <a:cs typeface="ＭＳ ゴシック"/>
                        </a:rPr>
                        <a:t>ご本</a:t>
                      </a:r>
                      <a:r>
                        <a:rPr sz="1100" spc="-15" dirty="0" err="1">
                          <a:solidFill>
                            <a:schemeClr val="tx1"/>
                          </a:solidFill>
                          <a:latin typeface="ＭＳ ゴシック"/>
                          <a:cs typeface="ＭＳ ゴシック"/>
                        </a:rPr>
                        <a:t>人</a:t>
                      </a:r>
                      <a:r>
                        <a:rPr sz="1100" dirty="0" err="1">
                          <a:solidFill>
                            <a:schemeClr val="tx1"/>
                          </a:solidFill>
                          <a:latin typeface="ＭＳ ゴシック"/>
                          <a:cs typeface="ＭＳ ゴシック"/>
                        </a:rPr>
                        <a:t>の同</a:t>
                      </a:r>
                      <a:r>
                        <a:rPr sz="1100" spc="-15" dirty="0" err="1">
                          <a:solidFill>
                            <a:schemeClr val="tx1"/>
                          </a:solidFill>
                          <a:latin typeface="ＭＳ ゴシック"/>
                          <a:cs typeface="ＭＳ ゴシック"/>
                        </a:rPr>
                        <a:t>意が</a:t>
                      </a:r>
                      <a:r>
                        <a:rPr sz="1100" dirty="0" err="1">
                          <a:solidFill>
                            <a:schemeClr val="tx1"/>
                          </a:solidFill>
                          <a:latin typeface="ＭＳ ゴシック"/>
                          <a:cs typeface="ＭＳ ゴシック"/>
                        </a:rPr>
                        <a:t>なけれ</a:t>
                      </a:r>
                      <a:r>
                        <a:rPr sz="1100" spc="-15" dirty="0" err="1">
                          <a:solidFill>
                            <a:schemeClr val="tx1"/>
                          </a:solidFill>
                          <a:latin typeface="ＭＳ ゴシック"/>
                          <a:cs typeface="ＭＳ ゴシック"/>
                        </a:rPr>
                        <a:t>ば</a:t>
                      </a:r>
                      <a:r>
                        <a:rPr sz="1100" dirty="0" err="1">
                          <a:solidFill>
                            <a:schemeClr val="tx1"/>
                          </a:solidFill>
                          <a:latin typeface="ＭＳ ゴシック"/>
                          <a:cs typeface="ＭＳ ゴシック"/>
                        </a:rPr>
                        <a:t>第三</a:t>
                      </a:r>
                      <a:r>
                        <a:rPr sz="1100" spc="-15" dirty="0" err="1">
                          <a:solidFill>
                            <a:schemeClr val="tx1"/>
                          </a:solidFill>
                          <a:latin typeface="ＭＳ ゴシック"/>
                          <a:cs typeface="ＭＳ ゴシック"/>
                        </a:rPr>
                        <a:t>者</a:t>
                      </a:r>
                      <a:r>
                        <a:rPr sz="1100" dirty="0" err="1">
                          <a:solidFill>
                            <a:schemeClr val="tx1"/>
                          </a:solidFill>
                          <a:latin typeface="ＭＳ ゴシック"/>
                          <a:cs typeface="ＭＳ ゴシック"/>
                        </a:rPr>
                        <a:t>に提</a:t>
                      </a:r>
                      <a:r>
                        <a:rPr sz="1100" spc="-50" dirty="0" err="1">
                          <a:solidFill>
                            <a:schemeClr val="tx1"/>
                          </a:solidFill>
                          <a:latin typeface="ＭＳ ゴシック"/>
                          <a:cs typeface="ＭＳ ゴシック"/>
                        </a:rPr>
                        <a:t>供</a:t>
                      </a:r>
                      <a:endParaRPr sz="1100" dirty="0">
                        <a:solidFill>
                          <a:schemeClr val="tx1"/>
                        </a:solidFill>
                        <a:latin typeface="ＭＳ ゴシック"/>
                        <a:cs typeface="ＭＳ ゴシック"/>
                      </a:endParaRPr>
                    </a:p>
                    <a:p>
                      <a:pPr marL="233679">
                        <a:lnSpc>
                          <a:spcPts val="1420"/>
                        </a:lnSpc>
                        <a:spcBef>
                          <a:spcPts val="580"/>
                        </a:spcBef>
                        <a:tabLst>
                          <a:tab pos="2534920" algn="l"/>
                        </a:tabLst>
                      </a:pPr>
                      <a:r>
                        <a:rPr sz="1650" baseline="35353" dirty="0" err="1">
                          <a:solidFill>
                            <a:schemeClr val="tx1"/>
                          </a:solidFill>
                          <a:latin typeface="ＭＳ ゴシック"/>
                          <a:cs typeface="ＭＳ ゴシック"/>
                        </a:rPr>
                        <a:t>するこ</a:t>
                      </a:r>
                      <a:r>
                        <a:rPr sz="1650" spc="-22" baseline="35353" dirty="0" err="1">
                          <a:solidFill>
                            <a:schemeClr val="tx1"/>
                          </a:solidFill>
                          <a:latin typeface="ＭＳ ゴシック"/>
                          <a:cs typeface="ＭＳ ゴシック"/>
                        </a:rPr>
                        <a:t>と</a:t>
                      </a:r>
                      <a:r>
                        <a:rPr sz="1650" baseline="35353" dirty="0" err="1">
                          <a:solidFill>
                            <a:schemeClr val="tx1"/>
                          </a:solidFill>
                          <a:latin typeface="ＭＳ ゴシック"/>
                          <a:cs typeface="ＭＳ ゴシック"/>
                        </a:rPr>
                        <a:t>はあ</a:t>
                      </a:r>
                      <a:r>
                        <a:rPr sz="1650" spc="-22" baseline="35353" dirty="0" err="1">
                          <a:solidFill>
                            <a:schemeClr val="tx1"/>
                          </a:solidFill>
                          <a:latin typeface="ＭＳ ゴシック"/>
                          <a:cs typeface="ＭＳ ゴシック"/>
                        </a:rPr>
                        <a:t>り</a:t>
                      </a:r>
                      <a:r>
                        <a:rPr sz="1650" baseline="35353" dirty="0" err="1">
                          <a:solidFill>
                            <a:schemeClr val="tx1"/>
                          </a:solidFill>
                          <a:latin typeface="ＭＳ ゴシック"/>
                          <a:cs typeface="ＭＳ ゴシック"/>
                        </a:rPr>
                        <a:t>ませ</a:t>
                      </a:r>
                      <a:r>
                        <a:rPr sz="1650" spc="-22" baseline="35353" dirty="0" err="1">
                          <a:solidFill>
                            <a:schemeClr val="tx1"/>
                          </a:solidFill>
                          <a:latin typeface="ＭＳ ゴシック"/>
                          <a:cs typeface="ＭＳ ゴシック"/>
                        </a:rPr>
                        <a:t>ん</a:t>
                      </a:r>
                      <a:r>
                        <a:rPr sz="1650" spc="-75" baseline="35353" dirty="0">
                          <a:solidFill>
                            <a:schemeClr val="tx1"/>
                          </a:solidFill>
                          <a:latin typeface="ＭＳ ゴシック"/>
                          <a:cs typeface="ＭＳ ゴシック"/>
                        </a:rPr>
                        <a:t>。</a:t>
                      </a:r>
                      <a:r>
                        <a:rPr sz="1650" baseline="35353" dirty="0">
                          <a:solidFill>
                            <a:schemeClr val="tx1"/>
                          </a:solidFill>
                          <a:latin typeface="ＭＳ ゴシック"/>
                          <a:cs typeface="ＭＳ ゴシック"/>
                        </a:rPr>
                        <a:t>	</a:t>
                      </a:r>
                      <a:r>
                        <a:rPr sz="1200" dirty="0" err="1">
                          <a:solidFill>
                            <a:schemeClr val="tx1"/>
                          </a:solidFill>
                          <a:latin typeface="ＭＳ ゴシック"/>
                          <a:cs typeface="ＭＳ ゴシック"/>
                        </a:rPr>
                        <a:t>上記について、確認しました</a:t>
                      </a:r>
                      <a:r>
                        <a:rPr sz="1200" spc="-25" dirty="0">
                          <a:solidFill>
                            <a:schemeClr val="tx1"/>
                          </a:solidFill>
                          <a:latin typeface="ＭＳ ゴシック"/>
                          <a:cs typeface="ＭＳ ゴシック"/>
                        </a:rPr>
                        <a:t>→□</a:t>
                      </a:r>
                      <a:endParaRPr sz="1200" dirty="0">
                        <a:solidFill>
                          <a:schemeClr val="tx1"/>
                        </a:solidFill>
                        <a:latin typeface="ＭＳ ゴシック"/>
                        <a:cs typeface="ＭＳ ゴシック"/>
                      </a:endParaRPr>
                    </a:p>
                  </a:txBody>
                  <a:tcPr marL="0" marR="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a:p>
                  </a:txBody>
                  <a:tcPr marL="0" marR="0" marT="0" marB="0"/>
                </a:tc>
                <a:tc rowSpan="2" hMerge="1">
                  <a:txBody>
                    <a:bodyPr/>
                    <a:lstStyle/>
                    <a:p>
                      <a:endParaRPr/>
                    </a:p>
                  </a:txBody>
                  <a:tcPr marL="0" marR="0" marT="0" marB="0"/>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1100">
                        <a:solidFill>
                          <a:schemeClr val="tx1"/>
                        </a:solidFill>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T w="12700">
                      <a:solidFill>
                        <a:srgbClr val="000000"/>
                      </a:solidFill>
                      <a:prstDash val="solid"/>
                    </a:lnT>
                  </a:tcPr>
                </a:tc>
                <a:extLst>
                  <a:ext uri="{0D108BD9-81ED-4DB2-BD59-A6C34878D82A}">
                    <a16:rowId xmlns:a16="http://schemas.microsoft.com/office/drawing/2014/main" val="10021"/>
                  </a:ext>
                </a:extLst>
              </a:tr>
              <a:tr h="670560">
                <a:tc gridSpan="4">
                  <a:txBody>
                    <a:bodyPr/>
                    <a:lstStyle/>
                    <a:p>
                      <a:pPr>
                        <a:lnSpc>
                          <a:spcPct val="100000"/>
                        </a:lnSpc>
                        <a:spcBef>
                          <a:spcPts val="195"/>
                        </a:spcBef>
                      </a:pPr>
                      <a:endParaRPr sz="1100" dirty="0">
                        <a:solidFill>
                          <a:schemeClr val="tx1"/>
                        </a:solidFill>
                        <a:latin typeface="Times New Roman"/>
                        <a:cs typeface="Times New Roman"/>
                      </a:endParaRPr>
                    </a:p>
                  </a:txBody>
                  <a:tcPr marL="0" marR="0" marT="24765" marB="0">
                    <a:lnR w="12700" cap="flat" cmpd="sng" algn="ctr">
                      <a:solidFill>
                        <a:schemeClr val="tx1"/>
                      </a:solidFill>
                      <a:prstDash val="solid"/>
                      <a:round/>
                      <a:headEnd type="none" w="med" len="med"/>
                      <a:tailEnd type="none" w="med" len="med"/>
                    </a:lnR>
                    <a:lnT w="12700">
                      <a:solidFill>
                        <a:srgbClr val="000000"/>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vMerge="1">
                  <a:txBody>
                    <a:bodyPr/>
                    <a:lstStyle/>
                    <a:p>
                      <a:endParaRPr/>
                    </a:p>
                  </a:txBody>
                  <a:tcPr marL="0" marR="0" marT="7620" marB="0">
                    <a:lnR w="19050">
                      <a:solidFill>
                        <a:srgbClr val="FF0000"/>
                      </a:solidFill>
                      <a:prstDash val="solid"/>
                    </a:lnR>
                    <a:lnB w="19050">
                      <a:solidFill>
                        <a:srgbClr val="FF0000"/>
                      </a:solidFill>
                      <a:prstDash val="solid"/>
                    </a:lnB>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19050">
                      <a:solidFill>
                        <a:srgbClr val="FF0000"/>
                      </a:solidFill>
                      <a:prstDash val="solid"/>
                    </a:lnL>
                    <a:lnT w="12700">
                      <a:solidFill>
                        <a:srgbClr val="000000"/>
                      </a:solidFill>
                      <a:prstDash val="solid"/>
                    </a:lnT>
                  </a:tcPr>
                </a:tc>
                <a:extLst>
                  <a:ext uri="{0D108BD9-81ED-4DB2-BD59-A6C34878D82A}">
                    <a16:rowId xmlns:a16="http://schemas.microsoft.com/office/drawing/2014/main" val="10022"/>
                  </a:ext>
                </a:extLst>
              </a:tr>
            </a:tbl>
          </a:graphicData>
        </a:graphic>
      </p:graphicFrame>
      <p:sp>
        <p:nvSpPr>
          <p:cNvPr id="3" name="object 3"/>
          <p:cNvSpPr txBox="1"/>
          <p:nvPr/>
        </p:nvSpPr>
        <p:spPr>
          <a:xfrm>
            <a:off x="71661" y="342196"/>
            <a:ext cx="6998959" cy="284052"/>
          </a:xfrm>
          <a:prstGeom prst="rect">
            <a:avLst/>
          </a:prstGeom>
        </p:spPr>
        <p:txBody>
          <a:bodyPr vert="horz" wrap="square" lIns="0" tIns="12700" rIns="0" bIns="0" rtlCol="0">
            <a:spAutoFit/>
          </a:bodyPr>
          <a:lstStyle/>
          <a:p>
            <a:pPr marL="12700">
              <a:lnSpc>
                <a:spcPts val="2060"/>
              </a:lnSpc>
              <a:spcBef>
                <a:spcPts val="100"/>
              </a:spcBef>
            </a:pPr>
            <a:r>
              <a:rPr lang="ja-JP" altLang="en-US" sz="1800" b="1" spc="-30" dirty="0">
                <a:latin typeface="Meiryo UI" panose="020B0604030504040204" pitchFamily="50" charset="-128"/>
                <a:ea typeface="Meiryo UI" panose="020B0604030504040204" pitchFamily="50" charset="-128"/>
                <a:cs typeface="Meiryo UI"/>
              </a:rPr>
              <a:t>環境負荷低減のチェックシート</a:t>
            </a:r>
            <a:r>
              <a:rPr lang="ja-JP" altLang="en-US" sz="1800" b="1" dirty="0">
                <a:latin typeface="Meiryo UI" panose="020B0604030504040204" pitchFamily="50" charset="-128"/>
                <a:ea typeface="Meiryo UI" panose="020B0604030504040204" pitchFamily="50" charset="-128"/>
                <a:cs typeface="メイリオ"/>
              </a:rPr>
              <a:t>（農業経営体向け</a:t>
            </a:r>
            <a:r>
              <a:rPr lang="ja-JP" altLang="en-US" sz="1800" b="1" spc="-50" dirty="0">
                <a:latin typeface="Meiryo UI" panose="020B0604030504040204" pitchFamily="50" charset="-128"/>
                <a:ea typeface="Meiryo UI" panose="020B0604030504040204" pitchFamily="50" charset="-128"/>
                <a:cs typeface="メイリオ"/>
              </a:rPr>
              <a:t>）</a:t>
            </a:r>
            <a:endParaRPr lang="ja-JP" altLang="en-US" sz="1800" dirty="0">
              <a:latin typeface="Meiryo UI" panose="020B0604030504040204" pitchFamily="50" charset="-128"/>
              <a:ea typeface="Meiryo UI" panose="020B0604030504040204" pitchFamily="50" charset="-128"/>
              <a:cs typeface="メイリオ"/>
            </a:endParaRPr>
          </a:p>
        </p:txBody>
      </p:sp>
      <p:sp>
        <p:nvSpPr>
          <p:cNvPr id="4" name="object 4"/>
          <p:cNvSpPr/>
          <p:nvPr/>
        </p:nvSpPr>
        <p:spPr>
          <a:xfrm>
            <a:off x="0" y="739562"/>
            <a:ext cx="9906000" cy="38100"/>
          </a:xfrm>
          <a:custGeom>
            <a:avLst/>
            <a:gdLst/>
            <a:ahLst/>
            <a:cxnLst/>
            <a:rect l="l" t="t" r="r" b="b"/>
            <a:pathLst>
              <a:path w="9906000" h="38100">
                <a:moveTo>
                  <a:pt x="0" y="0"/>
                </a:moveTo>
                <a:lnTo>
                  <a:pt x="0" y="38100"/>
                </a:lnTo>
                <a:lnTo>
                  <a:pt x="9906000" y="38100"/>
                </a:lnTo>
                <a:lnTo>
                  <a:pt x="9906000" y="0"/>
                </a:lnTo>
                <a:lnTo>
                  <a:pt x="0" y="0"/>
                </a:lnTo>
                <a:close/>
              </a:path>
            </a:pathLst>
          </a:custGeom>
          <a:solidFill>
            <a:srgbClr val="00AF50"/>
          </a:solidFill>
        </p:spPr>
        <p:txBody>
          <a:bodyPr wrap="square" lIns="0" tIns="0" rIns="0" bIns="0" rtlCol="0"/>
          <a:lstStyle/>
          <a:p>
            <a:endParaRPr/>
          </a:p>
        </p:txBody>
      </p:sp>
      <p:sp>
        <p:nvSpPr>
          <p:cNvPr id="6" name="object 6"/>
          <p:cNvSpPr txBox="1"/>
          <p:nvPr/>
        </p:nvSpPr>
        <p:spPr>
          <a:xfrm>
            <a:off x="7084475" y="366882"/>
            <a:ext cx="2907041" cy="234680"/>
          </a:xfrm>
          <a:prstGeom prst="rect">
            <a:avLst/>
          </a:prstGeom>
          <a:ln w="12700">
            <a:noFill/>
          </a:ln>
        </p:spPr>
        <p:txBody>
          <a:bodyPr vert="horz" wrap="square" lIns="0" tIns="49530" rIns="0" bIns="0" rtlCol="0">
            <a:spAutoFit/>
          </a:bodyPr>
          <a:lstStyle/>
          <a:p>
            <a:pPr marL="90805" marR="120650" algn="just">
              <a:lnSpc>
                <a:spcPct val="100000"/>
              </a:lnSpc>
              <a:spcBef>
                <a:spcPts val="390"/>
              </a:spcBef>
              <a:tabLst>
                <a:tab pos="3748404" algn="l"/>
              </a:tabLst>
            </a:pPr>
            <a:r>
              <a:rPr sz="1200" u="none" dirty="0">
                <a:latin typeface="ＭＳ ゴシック" panose="020B0609070205080204" pitchFamily="49" charset="-128"/>
                <a:ea typeface="ＭＳ ゴシック" panose="020B0609070205080204" pitchFamily="49" charset="-128"/>
                <a:cs typeface="ＭＳ ゴシック"/>
              </a:rPr>
              <a:t>氏</a:t>
            </a:r>
            <a:r>
              <a:rPr lang="ja-JP" altLang="en-US" sz="1200" u="none" dirty="0">
                <a:latin typeface="ＭＳ ゴシック" panose="020B0609070205080204" pitchFamily="49" charset="-128"/>
                <a:ea typeface="ＭＳ ゴシック" panose="020B0609070205080204" pitchFamily="49" charset="-128"/>
                <a:cs typeface="ＭＳ ゴシック"/>
              </a:rPr>
              <a:t>　名</a:t>
            </a:r>
            <a:r>
              <a:rPr lang="ja-JP" altLang="en-US" sz="1200" u="none" spc="-50" dirty="0">
                <a:latin typeface="ＭＳ ゴシック" panose="020B0609070205080204" pitchFamily="49" charset="-128"/>
                <a:ea typeface="ＭＳ ゴシック" panose="020B0609070205080204" pitchFamily="49" charset="-128"/>
                <a:cs typeface="ＭＳ ゴシック"/>
              </a:rPr>
              <a:t>：＿＿＿＿＿＿＿＿＿＿＿＿＿＿</a:t>
            </a:r>
            <a:endParaRPr sz="1200" dirty="0">
              <a:latin typeface="ＭＳ ゴシック" panose="020B0609070205080204" pitchFamily="49" charset="-128"/>
              <a:ea typeface="ＭＳ ゴシック" panose="020B0609070205080204" pitchFamily="49" charset="-128"/>
              <a:cs typeface="Times New Roman"/>
            </a:endParaRPr>
          </a:p>
        </p:txBody>
      </p:sp>
      <p:sp>
        <p:nvSpPr>
          <p:cNvPr id="9" name="テキスト ボックス 8">
            <a:extLst>
              <a:ext uri="{FF2B5EF4-FFF2-40B4-BE49-F238E27FC236}">
                <a16:creationId xmlns:a16="http://schemas.microsoft.com/office/drawing/2014/main" id="{C60DA667-5F0F-1C77-9A1A-8D2E8844A80C}"/>
              </a:ext>
            </a:extLst>
          </p:cNvPr>
          <p:cNvSpPr txBox="1"/>
          <p:nvPr/>
        </p:nvSpPr>
        <p:spPr>
          <a:xfrm>
            <a:off x="-1" y="17060"/>
            <a:ext cx="979055"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別添</a:t>
            </a:r>
            <a:r>
              <a:rPr kumimoji="1" lang="en-US" altLang="ja-JP" sz="1400" dirty="0">
                <a:latin typeface="Meiryo UI" panose="020B0604030504040204" pitchFamily="50" charset="-128"/>
                <a:ea typeface="Meiryo UI" panose="020B0604030504040204" pitchFamily="50" charset="-128"/>
              </a:rPr>
              <a:t>10</a:t>
            </a:r>
            <a:endParaRPr kumimoji="1" lang="ja-JP" altLang="en-US" sz="1400" strike="sngStrike" dirty="0">
              <a:latin typeface="Meiryo UI" panose="020B0604030504040204" pitchFamily="50" charset="-128"/>
              <a:ea typeface="Meiryo UI" panose="020B060403050404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237766"/>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2" name="Rectangle 2">
            <a:extLst>
              <a:ext uri="{FF2B5EF4-FFF2-40B4-BE49-F238E27FC236}">
                <a16:creationId xmlns:a16="http://schemas.microsoft.com/office/drawing/2014/main" id="{1ABDA75E-8122-59B1-9FE9-70B8A3BE2108}"/>
              </a:ext>
            </a:extLst>
          </p:cNvPr>
          <p:cNvSpPr>
            <a:spLocks noChangeArrowheads="1"/>
          </p:cNvSpPr>
          <p:nvPr/>
        </p:nvSpPr>
        <p:spPr bwMode="auto">
          <a:xfrm>
            <a:off x="204354" y="87482"/>
            <a:ext cx="949729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lvl="0" defTabSz="914400"/>
            <a:r>
              <a:rPr kumimoji="0" lang="ja-JP" altLang="en-US" sz="1000" b="0" i="0" strike="noStrike" cap="none" normalizeH="0" baseline="0" dirty="0">
                <a:ln>
                  <a:noFill/>
                </a:ln>
                <a:effectLst/>
                <a:latin typeface="+mn-ea"/>
                <a:cs typeface="ＭＳ ゴシック" panose="020B0609070205080204" pitchFamily="49" charset="-128"/>
              </a:rPr>
              <a:t>事業実施主体は、みどりの食料システム法第</a:t>
            </a:r>
            <a:r>
              <a:rPr kumimoji="0" lang="en-US" altLang="ja-JP" sz="1000" b="0" i="0" strike="noStrike" cap="none" normalizeH="0" baseline="0" dirty="0">
                <a:ln>
                  <a:noFill/>
                </a:ln>
                <a:effectLst/>
                <a:latin typeface="+mn-ea"/>
                <a:cs typeface="ＭＳ ゴシック" panose="020B0609070205080204" pitchFamily="49" charset="-128"/>
              </a:rPr>
              <a:t>15</a:t>
            </a:r>
            <a:r>
              <a:rPr kumimoji="0" lang="ja-JP" altLang="en-US" sz="1000" b="0" i="0" strike="noStrike" cap="none" normalizeH="0" baseline="0" dirty="0">
                <a:ln>
                  <a:noFill/>
                </a:ln>
                <a:effectLst/>
                <a:latin typeface="+mn-ea"/>
                <a:cs typeface="ＭＳ ゴシック" panose="020B0609070205080204" pitchFamily="49" charset="-128"/>
              </a:rPr>
              <a:t>条の規定に基づく基本方針等に基づき環境負荷の低減に取り組むものとし、最低限行うべき環境負荷低減の取組について定めた環境負荷低減のチェックシートに記載の各取組を実施することとする。</a:t>
            </a:r>
            <a:endParaRPr kumimoji="0" lang="en-US" altLang="ja-JP" sz="1000" b="0" i="0" strike="noStrike" cap="none" normalizeH="0" baseline="0" dirty="0">
              <a:ln>
                <a:noFill/>
              </a:ln>
              <a:effectLst/>
              <a:latin typeface="+mn-ea"/>
              <a:cs typeface="ＭＳ ゴシック" panose="020B0609070205080204" pitchFamily="49" charset="-128"/>
            </a:endParaRPr>
          </a:p>
          <a:p>
            <a:pPr lvl="0" defTabSz="914400"/>
            <a:r>
              <a:rPr kumimoji="0" lang="ja-JP" altLang="en-US" sz="1000" b="0" i="0" strike="noStrike" cap="none" normalizeH="0" baseline="0" dirty="0">
                <a:ln>
                  <a:noFill/>
                </a:ln>
                <a:effectLst/>
                <a:latin typeface="+mn-ea"/>
                <a:cs typeface="ＭＳ ゴシック" panose="020B0609070205080204" pitchFamily="49" charset="-128"/>
              </a:rPr>
              <a:t>本事業においては、</a:t>
            </a:r>
            <a:r>
              <a:rPr kumimoji="0" lang="ja-JP" altLang="en-US" sz="1000" b="0" i="0" cap="none" normalizeH="0" baseline="0" dirty="0">
                <a:ln>
                  <a:noFill/>
                </a:ln>
                <a:effectLst/>
                <a:latin typeface="+mn-ea"/>
                <a:cs typeface="ＭＳ ゴシック" panose="020B0609070205080204" pitchFamily="49" charset="-128"/>
              </a:rPr>
              <a:t>事業申請時</a:t>
            </a:r>
            <a:r>
              <a:rPr kumimoji="0" lang="ja-JP" altLang="en-US" sz="1000" b="0" i="0" strike="noStrike" cap="none" normalizeH="0" baseline="0" dirty="0">
                <a:ln>
                  <a:noFill/>
                </a:ln>
                <a:effectLst/>
                <a:latin typeface="+mn-ea"/>
                <a:cs typeface="ＭＳ ゴシック" panose="020B0609070205080204" pitchFamily="49" charset="-128"/>
              </a:rPr>
              <a:t>にみどりの食料システム法に基づく環境負荷低減に取り組む意思を確認した上で、就農状況報告時に取組状況を報告することとする。</a:t>
            </a:r>
            <a:endParaRPr kumimoji="0" lang="en-US" altLang="ja-JP" sz="1000" b="0" i="0" strike="noStrike" cap="none" normalizeH="0" baseline="0" dirty="0">
              <a:ln>
                <a:noFill/>
              </a:ln>
              <a:effectLst/>
              <a:latin typeface="+mn-ea"/>
              <a:cs typeface="ＭＳ ゴシック" panose="020B0609070205080204" pitchFamily="49" charset="-128"/>
            </a:endParaRPr>
          </a:p>
          <a:p>
            <a:pPr lvl="0" defTabSz="914400"/>
            <a:r>
              <a:rPr kumimoji="0" lang="ja-JP" altLang="en-US" sz="1000" b="0" i="0" strike="noStrike" cap="none" normalizeH="0" baseline="0" dirty="0">
                <a:ln>
                  <a:noFill/>
                </a:ln>
                <a:effectLst/>
                <a:latin typeface="+mn-ea"/>
              </a:rPr>
              <a:t>なお、環境負荷低減のチェックシートを提出した者から抽出して、農林水産省の職員が実際に環境負荷低減の取組をしたかどうか確認を行うこととする。</a:t>
            </a:r>
          </a:p>
        </p:txBody>
      </p:sp>
    </p:spTree>
    <p:extLst>
      <p:ext uri="{BB962C8B-B14F-4D97-AF65-F5344CB8AC3E}">
        <p14:creationId xmlns:p14="http://schemas.microsoft.com/office/powerpoint/2010/main" val="107847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107735240"/>
              </p:ext>
            </p:extLst>
          </p:nvPr>
        </p:nvGraphicFramePr>
        <p:xfrm>
          <a:off x="45289" y="813603"/>
          <a:ext cx="4863462" cy="5285736"/>
        </p:xfrm>
        <a:graphic>
          <a:graphicData uri="http://schemas.openxmlformats.org/drawingml/2006/table">
            <a:tbl>
              <a:tblPr firstRow="1" bandRow="1">
                <a:tableStyleId>{2D5ABB26-0587-4C30-8999-92F81FD0307C}</a:tableStyleId>
              </a:tblPr>
              <a:tblGrid>
                <a:gridCol w="266065">
                  <a:extLst>
                    <a:ext uri="{9D8B030D-6E8A-4147-A177-3AD203B41FA5}">
                      <a16:colId xmlns:a16="http://schemas.microsoft.com/office/drawing/2014/main" val="20000"/>
                    </a:ext>
                  </a:extLst>
                </a:gridCol>
                <a:gridCol w="570229">
                  <a:extLst>
                    <a:ext uri="{9D8B030D-6E8A-4147-A177-3AD203B41FA5}">
                      <a16:colId xmlns:a16="http://schemas.microsoft.com/office/drawing/2014/main" val="20001"/>
                    </a:ext>
                  </a:extLst>
                </a:gridCol>
                <a:gridCol w="3389629">
                  <a:extLst>
                    <a:ext uri="{9D8B030D-6E8A-4147-A177-3AD203B41FA5}">
                      <a16:colId xmlns:a16="http://schemas.microsoft.com/office/drawing/2014/main" val="20002"/>
                    </a:ext>
                  </a:extLst>
                </a:gridCol>
                <a:gridCol w="637539">
                  <a:extLst>
                    <a:ext uri="{9D8B030D-6E8A-4147-A177-3AD203B41FA5}">
                      <a16:colId xmlns:a16="http://schemas.microsoft.com/office/drawing/2014/main" val="20003"/>
                    </a:ext>
                  </a:extLst>
                </a:gridCol>
              </a:tblGrid>
              <a:tr h="349885">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38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1270" algn="ctr">
                        <a:lnSpc>
                          <a:spcPct val="100000"/>
                        </a:lnSpc>
                        <a:spcBef>
                          <a:spcPts val="5"/>
                        </a:spcBef>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695"/>
                        </a:spcBef>
                      </a:pPr>
                      <a:r>
                        <a:rPr sz="1200" b="1">
                          <a:latin typeface="ＭＳ ゴシック"/>
                          <a:cs typeface="ＭＳ ゴシック"/>
                        </a:rPr>
                        <a:t>（１）</a:t>
                      </a:r>
                      <a:r>
                        <a:rPr sz="1200" b="1" spc="-10">
                          <a:latin typeface="ＭＳ ゴシック"/>
                          <a:cs typeface="ＭＳ ゴシック"/>
                        </a:rPr>
                        <a:t>適正な施肥</a:t>
                      </a:r>
                      <a:endParaRPr sz="1200">
                        <a:latin typeface="ＭＳ ゴシック"/>
                        <a:cs typeface="ＭＳ ゴシック"/>
                      </a:endParaRPr>
                    </a:p>
                  </a:txBody>
                  <a:tcPr marL="0" marR="0" marT="882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540" algn="ctr">
                        <a:lnSpc>
                          <a:spcPct val="100000"/>
                        </a:lnSpc>
                        <a:spcBef>
                          <a:spcPts val="380"/>
                        </a:spcBef>
                      </a:pPr>
                      <a:r>
                        <a:rPr sz="900" spc="-20">
                          <a:latin typeface="ＭＳ ゴシック"/>
                          <a:cs typeface="ＭＳ ゴシック"/>
                        </a:rPr>
                        <a:t>報告時</a:t>
                      </a:r>
                      <a:endParaRPr sz="900">
                        <a:latin typeface="ＭＳ ゴシック"/>
                        <a:cs typeface="ＭＳ ゴシック"/>
                      </a:endParaRPr>
                    </a:p>
                    <a:p>
                      <a:pPr algn="ctr">
                        <a:lnSpc>
                          <a:spcPct val="100000"/>
                        </a:lnSpc>
                        <a:spcBef>
                          <a:spcPts val="5"/>
                        </a:spcBef>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441959">
                <a:tc>
                  <a:txBody>
                    <a:bodyPr/>
                    <a:lstStyle/>
                    <a:p>
                      <a:pPr algn="ctr">
                        <a:lnSpc>
                          <a:spcPct val="100000"/>
                        </a:lnSpc>
                        <a:spcBef>
                          <a:spcPts val="1055"/>
                        </a:spcBef>
                      </a:pPr>
                      <a:r>
                        <a:rPr sz="1200" spc="-50">
                          <a:latin typeface="ＭＳ ゴシック"/>
                          <a:cs typeface="ＭＳ ゴシック"/>
                        </a:rPr>
                        <a:t>①</a:t>
                      </a:r>
                      <a:endParaRPr sz="1200">
                        <a:latin typeface="ＭＳ ゴシック"/>
                        <a:cs typeface="ＭＳ ゴシック"/>
                      </a:endParaRPr>
                    </a:p>
                  </a:txBody>
                  <a:tcPr marL="0" marR="0" marT="133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ts val="1320"/>
                        </a:lnSpc>
                        <a:spcBef>
                          <a:spcPts val="400"/>
                        </a:spcBef>
                      </a:pPr>
                      <a:r>
                        <a:rPr sz="1100" b="1" spc="-15">
                          <a:latin typeface="ＭＳ ゴシック"/>
                          <a:cs typeface="ＭＳ ゴシック"/>
                        </a:rPr>
                        <a:t>※飼料生産を行う場合（</a:t>
                      </a:r>
                      <a:r>
                        <a:rPr sz="1100" b="1" spc="-5">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91440">
                        <a:lnSpc>
                          <a:spcPts val="1440"/>
                        </a:lnSpc>
                      </a:pPr>
                      <a:r>
                        <a:rPr sz="1200" spc="-10">
                          <a:latin typeface="ＭＳ 明朝"/>
                          <a:cs typeface="ＭＳ 明朝"/>
                        </a:rPr>
                        <a:t>肥料の適正な保管</a:t>
                      </a:r>
                      <a:endParaRPr sz="1200">
                        <a:latin typeface="ＭＳ 明朝"/>
                        <a:cs typeface="ＭＳ 明朝"/>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175" algn="ctr">
                        <a:lnSpc>
                          <a:spcPct val="100000"/>
                        </a:lnSpc>
                        <a:spcBef>
                          <a:spcPts val="940"/>
                        </a:spcBef>
                      </a:pPr>
                      <a:r>
                        <a:rPr sz="1400" spc="-50">
                          <a:latin typeface="ＭＳ ゴシック"/>
                          <a:cs typeface="ＭＳ ゴシック"/>
                        </a:rPr>
                        <a:t>□</a:t>
                      </a:r>
                      <a:endParaRPr sz="1400">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461009">
                <a:tc>
                  <a:txBody>
                    <a:bodyPr/>
                    <a:lstStyle/>
                    <a:p>
                      <a:pPr algn="ctr">
                        <a:lnSpc>
                          <a:spcPct val="100000"/>
                        </a:lnSpc>
                        <a:spcBef>
                          <a:spcPts val="1055"/>
                        </a:spcBef>
                      </a:pPr>
                      <a:r>
                        <a:rPr sz="1200" spc="-50">
                          <a:latin typeface="ＭＳ ゴシック"/>
                          <a:cs typeface="ＭＳ ゴシック"/>
                        </a:rPr>
                        <a:t>②</a:t>
                      </a:r>
                      <a:endParaRPr sz="1200">
                        <a:latin typeface="ＭＳ ゴシック"/>
                        <a:cs typeface="ＭＳ ゴシック"/>
                      </a:endParaRPr>
                    </a:p>
                  </a:txBody>
                  <a:tcPr marL="0" marR="0" marT="133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a:solidFill>
                            <a:schemeClr val="tx1"/>
                          </a:solidFill>
                          <a:latin typeface="ＭＳ ゴシック"/>
                          <a:cs typeface="ＭＳ ゴシック"/>
                        </a:rPr>
                        <a:t>□</a:t>
                      </a:r>
                      <a:endParaRPr sz="1400">
                        <a:solidFill>
                          <a:schemeClr val="tx1"/>
                        </a:solidFill>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ts val="1320"/>
                        </a:lnSpc>
                        <a:spcBef>
                          <a:spcPts val="400"/>
                        </a:spcBef>
                      </a:pPr>
                      <a:r>
                        <a:rPr sz="1100" b="1" spc="-15">
                          <a:latin typeface="ＭＳ ゴシック"/>
                          <a:cs typeface="ＭＳ ゴシック"/>
                        </a:rPr>
                        <a:t>※飼料生産を行う場合（</a:t>
                      </a:r>
                      <a:r>
                        <a:rPr sz="1100" b="1" spc="-5">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91440">
                        <a:lnSpc>
                          <a:spcPts val="1440"/>
                        </a:lnSpc>
                      </a:pPr>
                      <a:r>
                        <a:rPr sz="1200" spc="-5">
                          <a:latin typeface="ＭＳ 明朝"/>
                          <a:cs typeface="ＭＳ 明朝"/>
                        </a:rPr>
                        <a:t>肥料の使用状況等の記録・保存に努める</a:t>
                      </a:r>
                      <a:endParaRPr sz="1200">
                        <a:latin typeface="ＭＳ 明朝"/>
                        <a:cs typeface="ＭＳ 明朝"/>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175" algn="ctr">
                        <a:lnSpc>
                          <a:spcPct val="100000"/>
                        </a:lnSpc>
                        <a:spcBef>
                          <a:spcPts val="940"/>
                        </a:spcBef>
                      </a:pPr>
                      <a:r>
                        <a:rPr sz="1400" spc="-50">
                          <a:latin typeface="ＭＳ ゴシック"/>
                          <a:cs typeface="ＭＳ ゴシック"/>
                        </a:rPr>
                        <a:t>□</a:t>
                      </a:r>
                      <a:endParaRPr sz="1400">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69570">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35"/>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algn="ctr">
                        <a:lnSpc>
                          <a:spcPct val="100000"/>
                        </a:lnSpc>
                        <a:spcBef>
                          <a:spcPts val="5"/>
                        </a:spcBef>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679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844"/>
                        </a:spcBef>
                      </a:pPr>
                      <a:r>
                        <a:rPr sz="1200" b="1">
                          <a:latin typeface="ＭＳ ゴシック"/>
                          <a:cs typeface="ＭＳ ゴシック"/>
                        </a:rPr>
                        <a:t>（２）</a:t>
                      </a:r>
                      <a:r>
                        <a:rPr sz="1200" b="1" spc="-10">
                          <a:latin typeface="ＭＳ ゴシック"/>
                          <a:cs typeface="ＭＳ ゴシック"/>
                        </a:rPr>
                        <a:t>適正な防除</a:t>
                      </a:r>
                      <a:endParaRPr sz="1200">
                        <a:latin typeface="ＭＳ ゴシック"/>
                        <a:cs typeface="ＭＳ ゴシック"/>
                      </a:endParaRPr>
                    </a:p>
                  </a:txBody>
                  <a:tcPr marL="0" marR="0" marT="1073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35"/>
                        </a:spcBef>
                      </a:pPr>
                      <a:r>
                        <a:rPr sz="900" spc="-20">
                          <a:latin typeface="ＭＳ ゴシック"/>
                          <a:cs typeface="ＭＳ ゴシック"/>
                        </a:rPr>
                        <a:t>報告時</a:t>
                      </a:r>
                      <a:endParaRPr sz="900">
                        <a:latin typeface="ＭＳ ゴシック"/>
                        <a:cs typeface="ＭＳ ゴシック"/>
                      </a:endParaRPr>
                    </a:p>
                    <a:p>
                      <a:pPr marL="1905" algn="ctr">
                        <a:lnSpc>
                          <a:spcPct val="100000"/>
                        </a:lnSpc>
                        <a:spcBef>
                          <a:spcPts val="5"/>
                        </a:spcBef>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679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624205">
                <a:tc>
                  <a:txBody>
                    <a:bodyPr/>
                    <a:lstStyle/>
                    <a:p>
                      <a:pPr>
                        <a:lnSpc>
                          <a:spcPct val="100000"/>
                        </a:lnSpc>
                        <a:spcBef>
                          <a:spcPts val="395"/>
                        </a:spcBef>
                      </a:pPr>
                      <a:endParaRPr sz="1200">
                        <a:latin typeface="Times New Roman"/>
                        <a:cs typeface="Times New Roman"/>
                      </a:endParaRPr>
                    </a:p>
                    <a:p>
                      <a:pPr algn="ctr">
                        <a:lnSpc>
                          <a:spcPct val="100000"/>
                        </a:lnSpc>
                      </a:pPr>
                      <a:r>
                        <a:rPr sz="1200" spc="-50">
                          <a:latin typeface="ＭＳ ゴシック"/>
                          <a:cs typeface="ＭＳ ゴシック"/>
                        </a:rPr>
                        <a:t>③</a:t>
                      </a:r>
                      <a:endParaRPr sz="1200">
                        <a:latin typeface="ＭＳ ゴシック"/>
                        <a:cs typeface="ＭＳ ゴシック"/>
                      </a:endParaRPr>
                    </a:p>
                  </a:txBody>
                  <a:tcPr marL="0" marR="0" marT="501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75"/>
                        </a:spcBef>
                      </a:pPr>
                      <a:endParaRPr sz="1100" dirty="0">
                        <a:solidFill>
                          <a:schemeClr val="tx1"/>
                        </a:solidFill>
                        <a:latin typeface="Times New Roman"/>
                        <a:cs typeface="Times New Roman"/>
                      </a:endParaRPr>
                    </a:p>
                    <a:p>
                      <a:pPr algn="ctr">
                        <a:lnSpc>
                          <a:spcPct val="100000"/>
                        </a:lnSpc>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730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ts val="1320"/>
                        </a:lnSpc>
                        <a:spcBef>
                          <a:spcPts val="400"/>
                        </a:spcBef>
                      </a:pPr>
                      <a:r>
                        <a:rPr sz="1100" b="1" spc="-15">
                          <a:latin typeface="ＭＳ ゴシック"/>
                          <a:cs typeface="ＭＳ ゴシック"/>
                        </a:rPr>
                        <a:t>※飼料生産を行う場合（</a:t>
                      </a:r>
                      <a:r>
                        <a:rPr sz="1100" b="1" spc="-5">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91440" marR="89535">
                        <a:lnSpc>
                          <a:spcPts val="1440"/>
                        </a:lnSpc>
                        <a:spcBef>
                          <a:spcPts val="45"/>
                        </a:spcBef>
                      </a:pPr>
                      <a:r>
                        <a:rPr sz="1200" spc="-5">
                          <a:latin typeface="ＭＳ 明朝"/>
                          <a:cs typeface="ＭＳ 明朝"/>
                        </a:rPr>
                        <a:t>病害虫・雑草が発生しにくい生産条件の整備を</a:t>
                      </a:r>
                      <a:r>
                        <a:rPr sz="1200" spc="-25">
                          <a:latin typeface="ＭＳ 明朝"/>
                          <a:cs typeface="ＭＳ 明朝"/>
                        </a:rPr>
                        <a:t>検討</a:t>
                      </a:r>
                      <a:endParaRPr sz="1200">
                        <a:latin typeface="ＭＳ 明朝"/>
                        <a:cs typeface="ＭＳ 明朝"/>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1400" dirty="0">
                        <a:latin typeface="Times New Roman"/>
                        <a:cs typeface="Times New Roman"/>
                      </a:endParaRPr>
                    </a:p>
                    <a:p>
                      <a:pPr algn="ctr">
                        <a:lnSpc>
                          <a:spcPct val="100000"/>
                        </a:lnSpc>
                      </a:pPr>
                      <a:r>
                        <a:rPr sz="1400" spc="-50" dirty="0">
                          <a:latin typeface="ＭＳ ゴシック"/>
                          <a:cs typeface="ＭＳ ゴシック"/>
                        </a:rPr>
                        <a:t>□</a:t>
                      </a:r>
                      <a:endParaRPr sz="1400" dirty="0">
                        <a:latin typeface="ＭＳ ゴシック"/>
                        <a:cs typeface="ＭＳ ゴシック"/>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441959">
                <a:tc>
                  <a:txBody>
                    <a:bodyPr/>
                    <a:lstStyle/>
                    <a:p>
                      <a:pPr algn="ctr">
                        <a:lnSpc>
                          <a:spcPct val="100000"/>
                        </a:lnSpc>
                        <a:spcBef>
                          <a:spcPts val="1055"/>
                        </a:spcBef>
                      </a:pPr>
                      <a:r>
                        <a:rPr sz="1200" spc="-50">
                          <a:latin typeface="ＭＳ ゴシック"/>
                          <a:cs typeface="ＭＳ ゴシック"/>
                        </a:rPr>
                        <a:t>④</a:t>
                      </a:r>
                      <a:endParaRPr sz="1200">
                        <a:latin typeface="ＭＳ ゴシック"/>
                        <a:cs typeface="ＭＳ ゴシック"/>
                      </a:endParaRPr>
                    </a:p>
                  </a:txBody>
                  <a:tcPr marL="0" marR="0" marT="133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ts val="1320"/>
                        </a:lnSpc>
                        <a:spcBef>
                          <a:spcPts val="400"/>
                        </a:spcBef>
                      </a:pPr>
                      <a:r>
                        <a:rPr sz="1100" b="1" spc="-15">
                          <a:latin typeface="ＭＳ ゴシック"/>
                          <a:cs typeface="ＭＳ ゴシック"/>
                        </a:rPr>
                        <a:t>※飼料生産を行う場合（</a:t>
                      </a:r>
                      <a:r>
                        <a:rPr sz="1100" b="1" spc="-5">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91440">
                        <a:lnSpc>
                          <a:spcPts val="1440"/>
                        </a:lnSpc>
                      </a:pPr>
                      <a:r>
                        <a:rPr sz="1200" spc="-5">
                          <a:latin typeface="ＭＳ 明朝"/>
                          <a:cs typeface="ＭＳ 明朝"/>
                        </a:rPr>
                        <a:t>農薬の適正な使用・保管</a:t>
                      </a:r>
                      <a:endParaRPr sz="1200">
                        <a:latin typeface="ＭＳ 明朝"/>
                        <a:cs typeface="ＭＳ 明朝"/>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a:latin typeface="ＭＳ ゴシック"/>
                          <a:cs typeface="ＭＳ ゴシック"/>
                        </a:rPr>
                        <a:t>□</a:t>
                      </a:r>
                      <a:endParaRPr sz="1400">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458470">
                <a:tc>
                  <a:txBody>
                    <a:bodyPr/>
                    <a:lstStyle/>
                    <a:p>
                      <a:pPr algn="ctr">
                        <a:lnSpc>
                          <a:spcPct val="100000"/>
                        </a:lnSpc>
                        <a:spcBef>
                          <a:spcPts val="1055"/>
                        </a:spcBef>
                      </a:pPr>
                      <a:r>
                        <a:rPr sz="1200" spc="-50">
                          <a:latin typeface="ＭＳ ゴシック"/>
                          <a:cs typeface="ＭＳ ゴシック"/>
                        </a:rPr>
                        <a:t>⑤</a:t>
                      </a:r>
                      <a:endParaRPr sz="1200">
                        <a:latin typeface="ＭＳ ゴシック"/>
                        <a:cs typeface="ＭＳ ゴシック"/>
                      </a:endParaRPr>
                    </a:p>
                  </a:txBody>
                  <a:tcPr marL="0" marR="0" marT="133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ts val="1320"/>
                        </a:lnSpc>
                        <a:spcBef>
                          <a:spcPts val="400"/>
                        </a:spcBef>
                      </a:pPr>
                      <a:r>
                        <a:rPr sz="1100" b="1" spc="-15">
                          <a:latin typeface="ＭＳ ゴシック"/>
                          <a:cs typeface="ＭＳ ゴシック"/>
                        </a:rPr>
                        <a:t>※飼料生産を行う場合（</a:t>
                      </a:r>
                      <a:r>
                        <a:rPr sz="1100" b="1" spc="-5">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91440">
                        <a:lnSpc>
                          <a:spcPts val="1440"/>
                        </a:lnSpc>
                      </a:pPr>
                      <a:r>
                        <a:rPr sz="1200" spc="-5">
                          <a:latin typeface="ＭＳ 明朝"/>
                          <a:cs typeface="ＭＳ 明朝"/>
                        </a:rPr>
                        <a:t>農薬の使用状況等の記録・保存</a:t>
                      </a:r>
                      <a:endParaRPr sz="1200">
                        <a:latin typeface="ＭＳ 明朝"/>
                        <a:cs typeface="ＭＳ 明朝"/>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a:latin typeface="ＭＳ ゴシック"/>
                          <a:cs typeface="ＭＳ ゴシック"/>
                        </a:rPr>
                        <a:t>□</a:t>
                      </a:r>
                      <a:endParaRPr sz="1400">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367030">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15"/>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1270" algn="ctr">
                        <a:lnSpc>
                          <a:spcPct val="100000"/>
                        </a:lnSpc>
                        <a:spcBef>
                          <a:spcPts val="5"/>
                        </a:spcBef>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825"/>
                        </a:spcBef>
                      </a:pPr>
                      <a:r>
                        <a:rPr sz="1200" b="1">
                          <a:latin typeface="ＭＳ ゴシック"/>
                          <a:cs typeface="ＭＳ ゴシック"/>
                        </a:rPr>
                        <a:t>（３）</a:t>
                      </a:r>
                      <a:r>
                        <a:rPr sz="1200" b="1" spc="-10">
                          <a:latin typeface="ＭＳ ゴシック"/>
                          <a:cs typeface="ＭＳ ゴシック"/>
                        </a:rPr>
                        <a:t>エネルギーの節減</a:t>
                      </a:r>
                      <a:endParaRPr sz="1200">
                        <a:latin typeface="ＭＳ ゴシック"/>
                        <a:cs typeface="ＭＳ ゴシック"/>
                      </a:endParaRPr>
                    </a:p>
                  </a:txBody>
                  <a:tcPr marL="0" marR="0" marT="1047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15"/>
                        </a:spcBef>
                      </a:pPr>
                      <a:r>
                        <a:rPr sz="900" spc="-20">
                          <a:latin typeface="ＭＳ ゴシック"/>
                          <a:cs typeface="ＭＳ ゴシック"/>
                        </a:rPr>
                        <a:t>報告時</a:t>
                      </a:r>
                      <a:endParaRPr sz="900">
                        <a:latin typeface="ＭＳ ゴシック"/>
                        <a:cs typeface="ＭＳ ゴシック"/>
                      </a:endParaRPr>
                    </a:p>
                    <a:p>
                      <a:pPr marL="1905" algn="ctr">
                        <a:lnSpc>
                          <a:spcPct val="100000"/>
                        </a:lnSpc>
                        <a:spcBef>
                          <a:spcPts val="5"/>
                        </a:spcBef>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657225">
                <a:tc>
                  <a:txBody>
                    <a:bodyPr/>
                    <a:lstStyle/>
                    <a:p>
                      <a:pPr>
                        <a:lnSpc>
                          <a:spcPct val="100000"/>
                        </a:lnSpc>
                        <a:spcBef>
                          <a:spcPts val="455"/>
                        </a:spcBef>
                      </a:pPr>
                      <a:endParaRPr sz="1200">
                        <a:latin typeface="Times New Roman"/>
                        <a:cs typeface="Times New Roman"/>
                      </a:endParaRPr>
                    </a:p>
                    <a:p>
                      <a:pPr algn="ctr">
                        <a:lnSpc>
                          <a:spcPct val="100000"/>
                        </a:lnSpc>
                      </a:pPr>
                      <a:r>
                        <a:rPr sz="1200" spc="-50">
                          <a:latin typeface="ＭＳ ゴシック"/>
                          <a:cs typeface="ＭＳ ゴシック"/>
                        </a:rPr>
                        <a:t>⑥</a:t>
                      </a:r>
                      <a:endParaRPr sz="1200">
                        <a:latin typeface="ＭＳ ゴシック"/>
                        <a:cs typeface="ＭＳ ゴシック"/>
                      </a:endParaRPr>
                    </a:p>
                  </a:txBody>
                  <a:tcPr marL="0" marR="0" marT="577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110"/>
                        </a:spcBef>
                      </a:pPr>
                      <a:endParaRPr sz="1400" dirty="0">
                        <a:solidFill>
                          <a:schemeClr val="tx1"/>
                        </a:solidFill>
                        <a:latin typeface="Times New Roman"/>
                        <a:cs typeface="Times New Roman"/>
                      </a:endParaRPr>
                    </a:p>
                    <a:p>
                      <a:pPr algn="ctr">
                        <a:lnSpc>
                          <a:spcPct val="100000"/>
                        </a:lnSpc>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marR="89535" algn="just">
                        <a:lnSpc>
                          <a:spcPct val="100000"/>
                        </a:lnSpc>
                        <a:spcBef>
                          <a:spcPts val="395"/>
                        </a:spcBef>
                      </a:pPr>
                      <a:r>
                        <a:rPr sz="1200" spc="-5">
                          <a:latin typeface="ＭＳ 明朝"/>
                          <a:cs typeface="ＭＳ 明朝"/>
                        </a:rPr>
                        <a:t>畜舎内の照明、温度管理等施設・機械等の使用や導入に際して、不必要・非効率なエネルギー消費をしないように努める</a:t>
                      </a:r>
                      <a:endParaRPr sz="1200">
                        <a:latin typeface="ＭＳ 明朝"/>
                        <a:cs typeface="ＭＳ 明朝"/>
                      </a:endParaRPr>
                    </a:p>
                  </a:txBody>
                  <a:tcPr marL="0" marR="0" marT="501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110"/>
                        </a:spcBef>
                      </a:pPr>
                      <a:endParaRPr sz="1400">
                        <a:latin typeface="Times New Roman"/>
                        <a:cs typeface="Times New Roman"/>
                      </a:endParaRPr>
                    </a:p>
                    <a:p>
                      <a:pPr algn="ctr">
                        <a:lnSpc>
                          <a:spcPct val="100000"/>
                        </a:lnSpc>
                      </a:pPr>
                      <a:r>
                        <a:rPr sz="1400" spc="-50">
                          <a:latin typeface="ＭＳ ゴシック"/>
                          <a:cs typeface="ＭＳ ゴシック"/>
                        </a:rPr>
                        <a:t>□</a:t>
                      </a:r>
                      <a:endParaRPr sz="1400">
                        <a:latin typeface="ＭＳ ゴシック"/>
                        <a:cs typeface="ＭＳ ゴシック"/>
                      </a:endParaRPr>
                    </a:p>
                  </a:txBody>
                  <a:tcPr marL="0" marR="0" marT="139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367665">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2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1270" algn="ctr">
                        <a:lnSpc>
                          <a:spcPct val="100000"/>
                        </a:lnSpc>
                        <a:spcBef>
                          <a:spcPts val="5"/>
                        </a:spcBef>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835"/>
                        </a:spcBef>
                      </a:pPr>
                      <a:r>
                        <a:rPr sz="1200" b="1">
                          <a:latin typeface="ＭＳ ゴシック"/>
                          <a:cs typeface="ＭＳ ゴシック"/>
                        </a:rPr>
                        <a:t>（４）</a:t>
                      </a:r>
                      <a:r>
                        <a:rPr sz="1200" b="1" spc="-5">
                          <a:latin typeface="ＭＳ ゴシック"/>
                          <a:cs typeface="ＭＳ ゴシック"/>
                        </a:rPr>
                        <a:t>悪臭及び害虫の発生防止</a:t>
                      </a:r>
                      <a:endParaRPr sz="1200">
                        <a:latin typeface="ＭＳ ゴシック"/>
                        <a:cs typeface="ＭＳ ゴシック"/>
                      </a:endParaRPr>
                    </a:p>
                  </a:txBody>
                  <a:tcPr marL="0" marR="0" marT="1060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540" algn="ctr">
                        <a:lnSpc>
                          <a:spcPct val="100000"/>
                        </a:lnSpc>
                        <a:spcBef>
                          <a:spcPts val="520"/>
                        </a:spcBef>
                      </a:pPr>
                      <a:r>
                        <a:rPr sz="900" spc="-20">
                          <a:latin typeface="ＭＳ ゴシック"/>
                          <a:cs typeface="ＭＳ ゴシック"/>
                        </a:rPr>
                        <a:t>報告時</a:t>
                      </a:r>
                      <a:endParaRPr sz="900">
                        <a:latin typeface="ＭＳ ゴシック"/>
                        <a:cs typeface="ＭＳ ゴシック"/>
                      </a:endParaRPr>
                    </a:p>
                    <a:p>
                      <a:pPr algn="ctr">
                        <a:lnSpc>
                          <a:spcPct val="100000"/>
                        </a:lnSpc>
                        <a:spcBef>
                          <a:spcPts val="5"/>
                        </a:spcBef>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r h="304800">
                <a:tc>
                  <a:txBody>
                    <a:bodyPr/>
                    <a:lstStyle/>
                    <a:p>
                      <a:pPr algn="ctr">
                        <a:lnSpc>
                          <a:spcPct val="100000"/>
                        </a:lnSpc>
                        <a:spcBef>
                          <a:spcPts val="515"/>
                        </a:spcBef>
                      </a:pPr>
                      <a:r>
                        <a:rPr sz="1200" spc="-50">
                          <a:latin typeface="ＭＳ ゴシック"/>
                          <a:cs typeface="ＭＳ ゴシック"/>
                        </a:rPr>
                        <a:t>⑦</a:t>
                      </a:r>
                      <a:endParaRPr sz="1200">
                        <a:latin typeface="ＭＳ ゴシック"/>
                        <a:cs typeface="ＭＳ ゴシック"/>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515"/>
                        </a:spcBef>
                      </a:pPr>
                      <a:r>
                        <a:rPr sz="1200" spc="-5">
                          <a:latin typeface="ＭＳ 明朝"/>
                          <a:cs typeface="ＭＳ 明朝"/>
                        </a:rPr>
                        <a:t>悪臭・害虫の発生防止・低減に努める</a:t>
                      </a:r>
                      <a:endParaRPr sz="1200">
                        <a:latin typeface="ＭＳ 明朝"/>
                        <a:cs typeface="ＭＳ 明朝"/>
                      </a:endParaRPr>
                    </a:p>
                  </a:txBody>
                  <a:tcPr marL="0" marR="0" marT="654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175" algn="ctr">
                        <a:lnSpc>
                          <a:spcPct val="100000"/>
                        </a:lnSpc>
                        <a:spcBef>
                          <a:spcPts val="400"/>
                        </a:spcBef>
                      </a:pPr>
                      <a:r>
                        <a:rPr sz="1400" spc="-50">
                          <a:latin typeface="ＭＳ ゴシック"/>
                          <a:cs typeface="ＭＳ ゴシック"/>
                        </a:rPr>
                        <a:t>□</a:t>
                      </a:r>
                      <a:endParaRPr sz="1400">
                        <a:latin typeface="ＭＳ ゴシック"/>
                        <a:cs typeface="ＭＳ ゴシック"/>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0"/>
                  </a:ext>
                </a:extLst>
              </a:tr>
              <a:tr h="441959">
                <a:tc>
                  <a:txBody>
                    <a:bodyPr/>
                    <a:lstStyle/>
                    <a:p>
                      <a:pPr algn="ctr">
                        <a:lnSpc>
                          <a:spcPct val="100000"/>
                        </a:lnSpc>
                        <a:spcBef>
                          <a:spcPts val="1055"/>
                        </a:spcBef>
                      </a:pPr>
                      <a:r>
                        <a:rPr sz="1200" spc="-50">
                          <a:latin typeface="ＭＳ ゴシック"/>
                          <a:cs typeface="ＭＳ ゴシック"/>
                        </a:rPr>
                        <a:t>⑧</a:t>
                      </a:r>
                      <a:endParaRPr sz="1200">
                        <a:latin typeface="ＭＳ ゴシック"/>
                        <a:cs typeface="ＭＳ ゴシック"/>
                      </a:endParaRPr>
                    </a:p>
                  </a:txBody>
                  <a:tcPr marL="0" marR="0" marT="133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4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5560">
                        <a:lnSpc>
                          <a:spcPts val="1320"/>
                        </a:lnSpc>
                        <a:spcBef>
                          <a:spcPts val="400"/>
                        </a:spcBef>
                      </a:pPr>
                      <a:r>
                        <a:rPr sz="1100" b="1" spc="-15">
                          <a:latin typeface="ＭＳ ゴシック"/>
                          <a:cs typeface="ＭＳ ゴシック"/>
                        </a:rPr>
                        <a:t>※飼養頭数が一定規模以上の場合</a:t>
                      </a:r>
                      <a:r>
                        <a:rPr sz="1100" b="1">
                          <a:latin typeface="ＭＳ ゴシック"/>
                          <a:cs typeface="ＭＳ ゴシック"/>
                        </a:rPr>
                        <a:t>（</a:t>
                      </a:r>
                      <a:r>
                        <a:rPr sz="1100" b="1" spc="-15">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35560">
                        <a:lnSpc>
                          <a:spcPts val="1440"/>
                        </a:lnSpc>
                      </a:pPr>
                      <a:r>
                        <a:rPr sz="1200" spc="-5">
                          <a:latin typeface="ＭＳ 明朝"/>
                          <a:cs typeface="ＭＳ 明朝"/>
                        </a:rPr>
                        <a:t>家畜排せつ物の管理基準の遵守</a:t>
                      </a:r>
                      <a:endParaRPr sz="1200">
                        <a:latin typeface="ＭＳ 明朝"/>
                        <a:cs typeface="ＭＳ 明朝"/>
                      </a:endParaRPr>
                    </a:p>
                  </a:txBody>
                  <a:tcPr marL="0" marR="0" marT="508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175" algn="ctr">
                        <a:lnSpc>
                          <a:spcPct val="100000"/>
                        </a:lnSpc>
                        <a:spcBef>
                          <a:spcPts val="940"/>
                        </a:spcBef>
                      </a:pPr>
                      <a:r>
                        <a:rPr sz="1400" spc="-50" dirty="0">
                          <a:latin typeface="ＭＳ ゴシック"/>
                          <a:cs typeface="ＭＳ ゴシック"/>
                        </a:rPr>
                        <a:t>□</a:t>
                      </a:r>
                      <a:endParaRPr sz="1400" dirty="0">
                        <a:latin typeface="ＭＳ ゴシック"/>
                        <a:cs typeface="ＭＳ ゴシック"/>
                      </a:endParaRPr>
                    </a:p>
                  </a:txBody>
                  <a:tcPr marL="0" marR="0" marT="1193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1"/>
                  </a:ext>
                </a:extLst>
              </a:tr>
            </a:tbl>
          </a:graphicData>
        </a:graphic>
      </p:graphicFrame>
      <p:sp>
        <p:nvSpPr>
          <p:cNvPr id="3" name="object 3"/>
          <p:cNvSpPr/>
          <p:nvPr/>
        </p:nvSpPr>
        <p:spPr>
          <a:xfrm>
            <a:off x="761" y="762000"/>
            <a:ext cx="9906000" cy="0"/>
          </a:xfrm>
          <a:custGeom>
            <a:avLst/>
            <a:gdLst/>
            <a:ahLst/>
            <a:cxnLst/>
            <a:rect l="l" t="t" r="r" b="b"/>
            <a:pathLst>
              <a:path w="9906000">
                <a:moveTo>
                  <a:pt x="0" y="0"/>
                </a:moveTo>
                <a:lnTo>
                  <a:pt x="9906000" y="0"/>
                </a:lnTo>
              </a:path>
            </a:pathLst>
          </a:custGeom>
          <a:ln w="38100">
            <a:solidFill>
              <a:srgbClr val="00AF5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effectLst/>
              <a:uLnTx/>
              <a:uFillTx/>
            </a:endParaRPr>
          </a:p>
        </p:txBody>
      </p:sp>
      <p:graphicFrame>
        <p:nvGraphicFramePr>
          <p:cNvPr id="4" name="object 4"/>
          <p:cNvGraphicFramePr>
            <a:graphicFrameLocks noGrp="1"/>
          </p:cNvGraphicFramePr>
          <p:nvPr>
            <p:extLst>
              <p:ext uri="{D42A27DB-BD31-4B8C-83A1-F6EECF244321}">
                <p14:modId xmlns:p14="http://schemas.microsoft.com/office/powerpoint/2010/main" val="2904637373"/>
              </p:ext>
            </p:extLst>
          </p:nvPr>
        </p:nvGraphicFramePr>
        <p:xfrm>
          <a:off x="4991638" y="810769"/>
          <a:ext cx="4863464" cy="5850254"/>
        </p:xfrm>
        <a:graphic>
          <a:graphicData uri="http://schemas.openxmlformats.org/drawingml/2006/table">
            <a:tbl>
              <a:tblPr firstRow="1" bandRow="1">
                <a:tableStyleId>{2D5ABB26-0587-4C30-8999-92F81FD0307C}</a:tableStyleId>
              </a:tblPr>
              <a:tblGrid>
                <a:gridCol w="266065">
                  <a:extLst>
                    <a:ext uri="{9D8B030D-6E8A-4147-A177-3AD203B41FA5}">
                      <a16:colId xmlns:a16="http://schemas.microsoft.com/office/drawing/2014/main" val="20000"/>
                    </a:ext>
                  </a:extLst>
                </a:gridCol>
                <a:gridCol w="570229">
                  <a:extLst>
                    <a:ext uri="{9D8B030D-6E8A-4147-A177-3AD203B41FA5}">
                      <a16:colId xmlns:a16="http://schemas.microsoft.com/office/drawing/2014/main" val="20001"/>
                    </a:ext>
                  </a:extLst>
                </a:gridCol>
                <a:gridCol w="3381375">
                  <a:extLst>
                    <a:ext uri="{9D8B030D-6E8A-4147-A177-3AD203B41FA5}">
                      <a16:colId xmlns:a16="http://schemas.microsoft.com/office/drawing/2014/main" val="20002"/>
                    </a:ext>
                  </a:extLst>
                </a:gridCol>
                <a:gridCol w="645795">
                  <a:extLst>
                    <a:ext uri="{9D8B030D-6E8A-4147-A177-3AD203B41FA5}">
                      <a16:colId xmlns:a16="http://schemas.microsoft.com/office/drawing/2014/main" val="20003"/>
                    </a:ext>
                  </a:extLst>
                </a:gridCol>
              </a:tblGrid>
              <a:tr h="457200">
                <a:tc>
                  <a:txBody>
                    <a:bodyPr/>
                    <a:lstStyle/>
                    <a:p>
                      <a:pPr>
                        <a:lnSpc>
                          <a:spcPct val="100000"/>
                        </a:lnSpc>
                      </a:pPr>
                      <a:endParaRPr sz="110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905" algn="ctr">
                        <a:lnSpc>
                          <a:spcPct val="100000"/>
                        </a:lnSpc>
                        <a:spcBef>
                          <a:spcPts val="805"/>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3810" algn="ctr">
                        <a:lnSpc>
                          <a:spcPct val="100000"/>
                        </a:lnSpc>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10223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075">
                        <a:lnSpc>
                          <a:spcPct val="100000"/>
                        </a:lnSpc>
                        <a:spcBef>
                          <a:spcPts val="395"/>
                        </a:spcBef>
                      </a:pPr>
                      <a:r>
                        <a:rPr sz="1200" b="1">
                          <a:latin typeface="ＭＳ ゴシック"/>
                          <a:cs typeface="ＭＳ ゴシック"/>
                        </a:rPr>
                        <a:t>（５）</a:t>
                      </a:r>
                      <a:r>
                        <a:rPr sz="1200" b="1" spc="-10">
                          <a:latin typeface="ＭＳ ゴシック"/>
                          <a:cs typeface="ＭＳ ゴシック"/>
                        </a:rPr>
                        <a:t>廃棄物の発生抑制、</a:t>
                      </a:r>
                      <a:endParaRPr sz="1200">
                        <a:latin typeface="ＭＳ ゴシック"/>
                        <a:cs typeface="ＭＳ ゴシック"/>
                      </a:endParaRPr>
                    </a:p>
                    <a:p>
                      <a:pPr marL="549275">
                        <a:lnSpc>
                          <a:spcPct val="100000"/>
                        </a:lnSpc>
                      </a:pPr>
                      <a:r>
                        <a:rPr sz="1200" b="1" spc="-5">
                          <a:latin typeface="ＭＳ ゴシック"/>
                          <a:cs typeface="ＭＳ ゴシック"/>
                        </a:rPr>
                        <a:t>適正な循環的な利用及び適正な処分</a:t>
                      </a:r>
                      <a:endParaRPr sz="1200">
                        <a:latin typeface="ＭＳ ゴシック"/>
                        <a:cs typeface="ＭＳ ゴシック"/>
                      </a:endParaRPr>
                    </a:p>
                  </a:txBody>
                  <a:tcPr marL="0" marR="0" marT="501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10160" algn="ctr">
                        <a:lnSpc>
                          <a:spcPct val="100000"/>
                        </a:lnSpc>
                        <a:spcBef>
                          <a:spcPts val="805"/>
                        </a:spcBef>
                      </a:pPr>
                      <a:r>
                        <a:rPr sz="900" spc="-20">
                          <a:latin typeface="ＭＳ ゴシック"/>
                          <a:cs typeface="ＭＳ ゴシック"/>
                        </a:rPr>
                        <a:t>報告時</a:t>
                      </a:r>
                      <a:endParaRPr sz="900">
                        <a:latin typeface="ＭＳ ゴシック"/>
                        <a:cs typeface="ＭＳ ゴシック"/>
                      </a:endParaRPr>
                    </a:p>
                    <a:p>
                      <a:pPr marR="10160" algn="ctr">
                        <a:lnSpc>
                          <a:spcPct val="100000"/>
                        </a:lnSpc>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10223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0040">
                <a:tc>
                  <a:txBody>
                    <a:bodyPr/>
                    <a:lstStyle/>
                    <a:p>
                      <a:pPr marL="1905" algn="ctr">
                        <a:lnSpc>
                          <a:spcPct val="100000"/>
                        </a:lnSpc>
                        <a:spcBef>
                          <a:spcPts val="575"/>
                        </a:spcBef>
                      </a:pPr>
                      <a:r>
                        <a:rPr sz="1200" spc="-50">
                          <a:latin typeface="ＭＳ ゴシック"/>
                          <a:cs typeface="ＭＳ ゴシック"/>
                        </a:rPr>
                        <a:t>⑨</a:t>
                      </a:r>
                      <a:endParaRPr sz="1200">
                        <a:latin typeface="ＭＳ ゴシック"/>
                        <a:cs typeface="ＭＳ ゴシック"/>
                      </a:endParaRPr>
                    </a:p>
                  </a:txBody>
                  <a:tcPr marL="0" marR="0" marT="730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905" algn="ctr">
                        <a:lnSpc>
                          <a:spcPct val="100000"/>
                        </a:lnSpc>
                        <a:spcBef>
                          <a:spcPts val="459"/>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841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075">
                        <a:lnSpc>
                          <a:spcPct val="100000"/>
                        </a:lnSpc>
                        <a:spcBef>
                          <a:spcPts val="575"/>
                        </a:spcBef>
                      </a:pPr>
                      <a:r>
                        <a:rPr sz="1200" spc="-5">
                          <a:latin typeface="ＭＳ 明朝"/>
                          <a:cs typeface="ＭＳ 明朝"/>
                        </a:rPr>
                        <a:t>プラ等廃棄物の削減に努め、適正に処理</a:t>
                      </a:r>
                      <a:endParaRPr sz="1200">
                        <a:latin typeface="ＭＳ 明朝"/>
                        <a:cs typeface="ＭＳ 明朝"/>
                      </a:endParaRPr>
                    </a:p>
                  </a:txBody>
                  <a:tcPr marL="0" marR="0" marT="730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10160" algn="ctr">
                        <a:lnSpc>
                          <a:spcPct val="100000"/>
                        </a:lnSpc>
                        <a:spcBef>
                          <a:spcPts val="459"/>
                        </a:spcBef>
                      </a:pPr>
                      <a:r>
                        <a:rPr sz="1400" spc="-50">
                          <a:latin typeface="ＭＳ ゴシック"/>
                          <a:cs typeface="ＭＳ ゴシック"/>
                        </a:rPr>
                        <a:t>□</a:t>
                      </a:r>
                      <a:endParaRPr sz="1400">
                        <a:latin typeface="ＭＳ ゴシック"/>
                        <a:cs typeface="ＭＳ ゴシック"/>
                      </a:endParaRPr>
                    </a:p>
                  </a:txBody>
                  <a:tcPr marL="0" marR="0" marT="5841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2069">
                <a:tc>
                  <a:txBody>
                    <a:bodyPr/>
                    <a:lstStyle/>
                    <a:p>
                      <a:pPr>
                        <a:lnSpc>
                          <a:spcPct val="100000"/>
                        </a:lnSpc>
                      </a:pPr>
                      <a:endParaRPr sz="10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pPr>
                      <a:endParaRPr sz="100">
                        <a:solidFill>
                          <a:schemeClr val="tx1"/>
                        </a:solidFill>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pPr>
                      <a:endParaRPr sz="10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pPr>
                      <a:endParaRPr sz="10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49885">
                <a:tc>
                  <a:txBody>
                    <a:bodyPr/>
                    <a:lstStyle/>
                    <a:p>
                      <a:pPr>
                        <a:lnSpc>
                          <a:spcPct val="100000"/>
                        </a:lnSpc>
                      </a:pPr>
                      <a:endParaRPr sz="110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384"/>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1270" algn="ctr">
                        <a:lnSpc>
                          <a:spcPct val="100000"/>
                        </a:lnSpc>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488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695"/>
                        </a:spcBef>
                      </a:pPr>
                      <a:r>
                        <a:rPr sz="1200" b="1">
                          <a:latin typeface="ＭＳ ゴシック"/>
                          <a:cs typeface="ＭＳ ゴシック"/>
                        </a:rPr>
                        <a:t>（６）</a:t>
                      </a:r>
                      <a:r>
                        <a:rPr sz="1200" b="1" spc="-5">
                          <a:latin typeface="ＭＳ ゴシック"/>
                          <a:cs typeface="ＭＳ ゴシック"/>
                        </a:rPr>
                        <a:t>生物多様性への悪影響の防止</a:t>
                      </a:r>
                      <a:endParaRPr sz="1200">
                        <a:latin typeface="ＭＳ ゴシック"/>
                        <a:cs typeface="ＭＳ ゴシック"/>
                      </a:endParaRPr>
                    </a:p>
                  </a:txBody>
                  <a:tcPr marL="0" marR="0" marT="882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525" algn="ctr">
                        <a:lnSpc>
                          <a:spcPct val="100000"/>
                        </a:lnSpc>
                        <a:spcBef>
                          <a:spcPts val="384"/>
                        </a:spcBef>
                      </a:pPr>
                      <a:r>
                        <a:rPr sz="900" spc="-20">
                          <a:latin typeface="ＭＳ ゴシック"/>
                          <a:cs typeface="ＭＳ ゴシック"/>
                        </a:rPr>
                        <a:t>報告時</a:t>
                      </a:r>
                      <a:endParaRPr sz="900">
                        <a:latin typeface="ＭＳ ゴシック"/>
                        <a:cs typeface="ＭＳ ゴシック"/>
                      </a:endParaRPr>
                    </a:p>
                    <a:p>
                      <a:pPr marL="9525" algn="ctr">
                        <a:lnSpc>
                          <a:spcPct val="100000"/>
                        </a:lnSpc>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488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56565">
                <a:tc>
                  <a:txBody>
                    <a:bodyPr/>
                    <a:lstStyle/>
                    <a:p>
                      <a:pPr algn="ctr">
                        <a:lnSpc>
                          <a:spcPct val="100000"/>
                        </a:lnSpc>
                        <a:spcBef>
                          <a:spcPts val="1055"/>
                        </a:spcBef>
                      </a:pPr>
                      <a:r>
                        <a:rPr sz="1200" spc="-50">
                          <a:latin typeface="ＭＳ ゴシック"/>
                          <a:cs typeface="ＭＳ ゴシック"/>
                        </a:rPr>
                        <a:t>⑩</a:t>
                      </a:r>
                      <a:endParaRPr sz="1200">
                        <a:latin typeface="ＭＳ ゴシック"/>
                        <a:cs typeface="ＭＳ ゴシック"/>
                      </a:endParaRPr>
                    </a:p>
                  </a:txBody>
                  <a:tcPr marL="0" marR="0" marT="13398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94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1938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ts val="1320"/>
                        </a:lnSpc>
                        <a:spcBef>
                          <a:spcPts val="400"/>
                        </a:spcBef>
                      </a:pPr>
                      <a:r>
                        <a:rPr sz="1100" b="1" spc="-15">
                          <a:latin typeface="ＭＳ ゴシック"/>
                          <a:cs typeface="ＭＳ ゴシック"/>
                        </a:rPr>
                        <a:t>※特定事業場である場合</a:t>
                      </a:r>
                      <a:r>
                        <a:rPr sz="1100" b="1">
                          <a:latin typeface="ＭＳ ゴシック"/>
                          <a:cs typeface="ＭＳ ゴシック"/>
                        </a:rPr>
                        <a:t>（</a:t>
                      </a:r>
                      <a:r>
                        <a:rPr sz="1100" b="1" spc="-10">
                          <a:latin typeface="ＭＳ ゴシック"/>
                          <a:cs typeface="ＭＳ ゴシック"/>
                        </a:rPr>
                        <a:t>該当しない </a:t>
                      </a:r>
                      <a:r>
                        <a:rPr sz="1100" b="1" spc="-25">
                          <a:latin typeface="ＭＳ ゴシック"/>
                          <a:cs typeface="ＭＳ ゴシック"/>
                        </a:rPr>
                        <a:t>□）</a:t>
                      </a:r>
                      <a:endParaRPr sz="1100">
                        <a:latin typeface="ＭＳ ゴシック"/>
                        <a:cs typeface="ＭＳ ゴシック"/>
                      </a:endParaRPr>
                    </a:p>
                    <a:p>
                      <a:pPr marL="90805">
                        <a:lnSpc>
                          <a:spcPts val="1440"/>
                        </a:lnSpc>
                      </a:pPr>
                      <a:r>
                        <a:rPr sz="1200" spc="-5">
                          <a:latin typeface="ＭＳ 明朝"/>
                          <a:cs typeface="ＭＳ 明朝"/>
                        </a:rPr>
                        <a:t>排水処理に係る水質汚濁防止法の遵守</a:t>
                      </a:r>
                      <a:endParaRPr sz="1200">
                        <a:latin typeface="ＭＳ 明朝"/>
                        <a:cs typeface="ＭＳ 明朝"/>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890" algn="ctr">
                        <a:lnSpc>
                          <a:spcPct val="100000"/>
                        </a:lnSpc>
                        <a:spcBef>
                          <a:spcPts val="940"/>
                        </a:spcBef>
                      </a:pPr>
                      <a:r>
                        <a:rPr sz="1400" spc="-50">
                          <a:latin typeface="ＭＳ ゴシック"/>
                          <a:cs typeface="ＭＳ ゴシック"/>
                        </a:rPr>
                        <a:t>□</a:t>
                      </a:r>
                      <a:endParaRPr sz="1400">
                        <a:latin typeface="ＭＳ ゴシック"/>
                        <a:cs typeface="ＭＳ ゴシック"/>
                      </a:endParaRPr>
                    </a:p>
                  </a:txBody>
                  <a:tcPr marL="0" marR="0" marT="11938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65125">
                <a:tc>
                  <a:txBody>
                    <a:bodyPr/>
                    <a:lstStyle/>
                    <a:p>
                      <a:pPr>
                        <a:lnSpc>
                          <a:spcPct val="100000"/>
                        </a:lnSpc>
                      </a:pPr>
                      <a:endParaRPr sz="110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500"/>
                        </a:spcBef>
                      </a:pPr>
                      <a:r>
                        <a:rPr sz="900" spc="-20" dirty="0" err="1">
                          <a:solidFill>
                            <a:schemeClr val="tx1"/>
                          </a:solidFill>
                          <a:latin typeface="ＭＳ ゴシック"/>
                          <a:cs typeface="ＭＳ ゴシック"/>
                        </a:rPr>
                        <a:t>申請時</a:t>
                      </a:r>
                      <a:endParaRPr sz="900" dirty="0">
                        <a:solidFill>
                          <a:schemeClr val="tx1"/>
                        </a:solidFill>
                        <a:latin typeface="ＭＳ ゴシック"/>
                        <a:cs typeface="ＭＳ ゴシック"/>
                      </a:endParaRPr>
                    </a:p>
                    <a:p>
                      <a:pPr marL="1270" algn="ctr">
                        <a:lnSpc>
                          <a:spcPct val="100000"/>
                        </a:lnSpc>
                        <a:spcBef>
                          <a:spcPts val="5"/>
                        </a:spcBef>
                      </a:pPr>
                      <a:r>
                        <a:rPr sz="800" dirty="0">
                          <a:solidFill>
                            <a:schemeClr val="tx1"/>
                          </a:solidFill>
                          <a:latin typeface="ＭＳ ゴシック"/>
                          <a:cs typeface="ＭＳ ゴシック"/>
                        </a:rPr>
                        <a:t>（</a:t>
                      </a:r>
                      <a:r>
                        <a:rPr sz="800" spc="-5" dirty="0" err="1">
                          <a:solidFill>
                            <a:schemeClr val="tx1"/>
                          </a:solidFill>
                          <a:latin typeface="ＭＳ ゴシック"/>
                          <a:cs typeface="ＭＳ ゴシック"/>
                        </a:rPr>
                        <a:t>します</a:t>
                      </a:r>
                      <a:r>
                        <a:rPr sz="800" spc="-50" dirty="0">
                          <a:solidFill>
                            <a:schemeClr val="tx1"/>
                          </a:solidFill>
                          <a:latin typeface="ＭＳ ゴシック"/>
                          <a:cs typeface="ＭＳ ゴシック"/>
                        </a:rPr>
                        <a:t>）</a:t>
                      </a:r>
                      <a:endParaRPr sz="800" dirty="0">
                        <a:solidFill>
                          <a:schemeClr val="tx1"/>
                        </a:solidFill>
                        <a:latin typeface="ＭＳ ゴシック"/>
                        <a:cs typeface="ＭＳ ゴシック"/>
                      </a:endParaRPr>
                    </a:p>
                  </a:txBody>
                  <a:tcPr marL="0" marR="0" marT="635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815"/>
                        </a:spcBef>
                      </a:pPr>
                      <a:r>
                        <a:rPr sz="1200" b="1">
                          <a:latin typeface="ＭＳ ゴシック"/>
                          <a:cs typeface="ＭＳ ゴシック"/>
                        </a:rPr>
                        <a:t>（７）</a:t>
                      </a:r>
                      <a:r>
                        <a:rPr sz="1200" b="1" spc="-5">
                          <a:latin typeface="ＭＳ ゴシック"/>
                          <a:cs typeface="ＭＳ ゴシック"/>
                        </a:rPr>
                        <a:t>環境関係法令の遵守等</a:t>
                      </a:r>
                      <a:endParaRPr sz="1200">
                        <a:latin typeface="ＭＳ ゴシック"/>
                        <a:cs typeface="ＭＳ ゴシック"/>
                      </a:endParaRPr>
                    </a:p>
                  </a:txBody>
                  <a:tcPr marL="0" marR="0" marT="1035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500"/>
                        </a:spcBef>
                      </a:pPr>
                      <a:r>
                        <a:rPr sz="900" spc="-20">
                          <a:latin typeface="ＭＳ ゴシック"/>
                          <a:cs typeface="ＭＳ ゴシック"/>
                        </a:rPr>
                        <a:t>報告時</a:t>
                      </a:r>
                      <a:endParaRPr sz="900">
                        <a:latin typeface="ＭＳ ゴシック"/>
                        <a:cs typeface="ＭＳ ゴシック"/>
                      </a:endParaRPr>
                    </a:p>
                    <a:p>
                      <a:pPr algn="ctr">
                        <a:lnSpc>
                          <a:spcPct val="100000"/>
                        </a:lnSpc>
                        <a:spcBef>
                          <a:spcPts val="5"/>
                        </a:spcBef>
                      </a:pPr>
                      <a:r>
                        <a:rPr sz="800">
                          <a:latin typeface="ＭＳ ゴシック"/>
                          <a:cs typeface="ＭＳ ゴシック"/>
                        </a:rPr>
                        <a:t>（</a:t>
                      </a:r>
                      <a:r>
                        <a:rPr sz="800" spc="-5">
                          <a:latin typeface="ＭＳ ゴシック"/>
                          <a:cs typeface="ＭＳ ゴシック"/>
                        </a:rPr>
                        <a:t>しました</a:t>
                      </a:r>
                      <a:r>
                        <a:rPr sz="800" spc="-50">
                          <a:latin typeface="ＭＳ ゴシック"/>
                          <a:cs typeface="ＭＳ ゴシック"/>
                        </a:rPr>
                        <a:t>）</a:t>
                      </a:r>
                      <a:endParaRPr sz="800">
                        <a:latin typeface="ＭＳ ゴシック"/>
                        <a:cs typeface="ＭＳ ゴシック"/>
                      </a:endParaRPr>
                    </a:p>
                  </a:txBody>
                  <a:tcPr marL="0" marR="0" marT="635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04800">
                <a:tc>
                  <a:txBody>
                    <a:bodyPr/>
                    <a:lstStyle/>
                    <a:p>
                      <a:pPr algn="ctr">
                        <a:lnSpc>
                          <a:spcPct val="100000"/>
                        </a:lnSpc>
                        <a:spcBef>
                          <a:spcPts val="515"/>
                        </a:spcBef>
                      </a:pPr>
                      <a:r>
                        <a:rPr sz="1200" spc="-50">
                          <a:latin typeface="ＭＳ ゴシック"/>
                          <a:cs typeface="ＭＳ ゴシック"/>
                        </a:rPr>
                        <a:t>⑪</a:t>
                      </a:r>
                      <a:endParaRPr sz="1200">
                        <a:latin typeface="ＭＳ ゴシック"/>
                        <a:cs typeface="ＭＳ ゴシック"/>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515"/>
                        </a:spcBef>
                      </a:pPr>
                      <a:r>
                        <a:rPr sz="1200" spc="-5">
                          <a:latin typeface="ＭＳ 明朝"/>
                          <a:cs typeface="ＭＳ 明朝"/>
                        </a:rPr>
                        <a:t>みどりの食料システム戦略の理解</a:t>
                      </a:r>
                      <a:endParaRPr sz="1200">
                        <a:latin typeface="ＭＳ 明朝"/>
                        <a:cs typeface="ＭＳ 明朝"/>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a:latin typeface="ＭＳ ゴシック"/>
                          <a:cs typeface="ＭＳ ゴシック"/>
                        </a:rPr>
                        <a:t>□</a:t>
                      </a:r>
                      <a:endParaRPr sz="1400">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04800">
                <a:tc>
                  <a:txBody>
                    <a:bodyPr/>
                    <a:lstStyle/>
                    <a:p>
                      <a:pPr algn="ctr">
                        <a:lnSpc>
                          <a:spcPct val="100000"/>
                        </a:lnSpc>
                        <a:spcBef>
                          <a:spcPts val="515"/>
                        </a:spcBef>
                      </a:pPr>
                      <a:r>
                        <a:rPr sz="1200" spc="-50">
                          <a:latin typeface="ＭＳ ゴシック"/>
                          <a:cs typeface="ＭＳ ゴシック"/>
                        </a:rPr>
                        <a:t>⑫</a:t>
                      </a:r>
                      <a:endParaRPr sz="1200">
                        <a:latin typeface="ＭＳ ゴシック"/>
                        <a:cs typeface="ＭＳ ゴシック"/>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515"/>
                        </a:spcBef>
                      </a:pPr>
                      <a:r>
                        <a:rPr sz="1200" spc="-10">
                          <a:latin typeface="ＭＳ 明朝"/>
                          <a:cs typeface="ＭＳ 明朝"/>
                        </a:rPr>
                        <a:t>関係法令の遵守</a:t>
                      </a:r>
                      <a:endParaRPr sz="1200">
                        <a:latin typeface="ＭＳ 明朝"/>
                        <a:cs typeface="ＭＳ 明朝"/>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a:latin typeface="ＭＳ ゴシック"/>
                          <a:cs typeface="ＭＳ ゴシック"/>
                        </a:rPr>
                        <a:t>□</a:t>
                      </a:r>
                      <a:endParaRPr sz="1400">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04800">
                <a:tc>
                  <a:txBody>
                    <a:bodyPr/>
                    <a:lstStyle/>
                    <a:p>
                      <a:pPr algn="ctr">
                        <a:lnSpc>
                          <a:spcPct val="100000"/>
                        </a:lnSpc>
                        <a:spcBef>
                          <a:spcPts val="515"/>
                        </a:spcBef>
                      </a:pPr>
                      <a:r>
                        <a:rPr sz="1200" spc="-50">
                          <a:latin typeface="ＭＳ ゴシック"/>
                          <a:cs typeface="ＭＳ ゴシック"/>
                        </a:rPr>
                        <a:t>⑬</a:t>
                      </a:r>
                      <a:endParaRPr sz="1200">
                        <a:latin typeface="ＭＳ ゴシック"/>
                        <a:cs typeface="ＭＳ ゴシック"/>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515"/>
                        </a:spcBef>
                      </a:pPr>
                      <a:r>
                        <a:rPr sz="1200">
                          <a:latin typeface="ＭＳ 明朝"/>
                          <a:cs typeface="ＭＳ 明朝"/>
                        </a:rPr>
                        <a:t>GAP・HACCP</a:t>
                      </a:r>
                      <a:r>
                        <a:rPr sz="1200" spc="-5">
                          <a:latin typeface="ＭＳ 明朝"/>
                          <a:cs typeface="ＭＳ 明朝"/>
                        </a:rPr>
                        <a:t>について可能な取組から実践</a:t>
                      </a:r>
                      <a:endParaRPr sz="1200">
                        <a:latin typeface="ＭＳ 明朝"/>
                        <a:cs typeface="ＭＳ 明朝"/>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a:latin typeface="ＭＳ ゴシック"/>
                          <a:cs typeface="ＭＳ ゴシック"/>
                        </a:rPr>
                        <a:t>□</a:t>
                      </a:r>
                      <a:endParaRPr sz="1400">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57200">
                <a:tc>
                  <a:txBody>
                    <a:bodyPr/>
                    <a:lstStyle/>
                    <a:p>
                      <a:pPr algn="ctr">
                        <a:lnSpc>
                          <a:spcPct val="100000"/>
                        </a:lnSpc>
                        <a:spcBef>
                          <a:spcPts val="1115"/>
                        </a:spcBef>
                      </a:pPr>
                      <a:r>
                        <a:rPr sz="1200" spc="-50">
                          <a:latin typeface="ＭＳ ゴシック"/>
                          <a:cs typeface="ＭＳ ゴシック"/>
                        </a:rPr>
                        <a:t>⑭</a:t>
                      </a:r>
                      <a:endParaRPr sz="1200">
                        <a:latin typeface="ＭＳ ゴシック"/>
                        <a:cs typeface="ＭＳ ゴシック"/>
                      </a:endParaRPr>
                    </a:p>
                  </a:txBody>
                  <a:tcPr marL="0" marR="0" marT="1416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10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7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marR="233679">
                        <a:lnSpc>
                          <a:spcPct val="100000"/>
                        </a:lnSpc>
                        <a:spcBef>
                          <a:spcPts val="395"/>
                        </a:spcBef>
                      </a:pPr>
                      <a:r>
                        <a:rPr sz="1200" spc="-5">
                          <a:latin typeface="ＭＳ 明朝"/>
                          <a:cs typeface="ＭＳ 明朝"/>
                        </a:rPr>
                        <a:t>アニマルウェルフェアの考えに基づいた飼養管理の考え方を認識している</a:t>
                      </a:r>
                      <a:endParaRPr sz="1200">
                        <a:latin typeface="ＭＳ 明朝"/>
                        <a:cs typeface="ＭＳ 明朝"/>
                      </a:endParaRPr>
                    </a:p>
                  </a:txBody>
                  <a:tcPr marL="0" marR="0" marT="501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1000"/>
                        </a:spcBef>
                      </a:pPr>
                      <a:r>
                        <a:rPr sz="1400" spc="-50">
                          <a:latin typeface="ＭＳ ゴシック"/>
                          <a:cs typeface="ＭＳ ゴシック"/>
                        </a:rPr>
                        <a:t>□</a:t>
                      </a:r>
                      <a:endParaRPr sz="1400">
                        <a:latin typeface="ＭＳ ゴシック"/>
                        <a:cs typeface="ＭＳ ゴシック"/>
                      </a:endParaRPr>
                    </a:p>
                  </a:txBody>
                  <a:tcPr marL="0" marR="0" marT="127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57200">
                <a:tc>
                  <a:txBody>
                    <a:bodyPr/>
                    <a:lstStyle/>
                    <a:p>
                      <a:pPr algn="ctr">
                        <a:lnSpc>
                          <a:spcPct val="100000"/>
                        </a:lnSpc>
                        <a:spcBef>
                          <a:spcPts val="1115"/>
                        </a:spcBef>
                      </a:pPr>
                      <a:r>
                        <a:rPr sz="1200" spc="-50">
                          <a:latin typeface="ＭＳ ゴシック"/>
                          <a:cs typeface="ＭＳ ゴシック"/>
                        </a:rPr>
                        <a:t>⑮</a:t>
                      </a:r>
                      <a:endParaRPr sz="1200">
                        <a:latin typeface="ＭＳ ゴシック"/>
                        <a:cs typeface="ＭＳ ゴシック"/>
                      </a:endParaRPr>
                    </a:p>
                  </a:txBody>
                  <a:tcPr marL="0" marR="0" marT="1416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10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127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marR="233679">
                        <a:lnSpc>
                          <a:spcPct val="100000"/>
                        </a:lnSpc>
                        <a:spcBef>
                          <a:spcPts val="395"/>
                        </a:spcBef>
                      </a:pPr>
                      <a:r>
                        <a:rPr sz="1200" spc="-5">
                          <a:latin typeface="ＭＳ 明朝"/>
                          <a:cs typeface="ＭＳ 明朝"/>
                        </a:rPr>
                        <a:t>農業機械等の装置・車両の適切な整備と管理</a:t>
                      </a:r>
                      <a:r>
                        <a:rPr sz="1200" spc="-10">
                          <a:latin typeface="ＭＳ 明朝"/>
                          <a:cs typeface="ＭＳ 明朝"/>
                        </a:rPr>
                        <a:t>の実施に努める</a:t>
                      </a:r>
                      <a:endParaRPr sz="1200">
                        <a:latin typeface="ＭＳ 明朝"/>
                        <a:cs typeface="ＭＳ 明朝"/>
                      </a:endParaRPr>
                    </a:p>
                  </a:txBody>
                  <a:tcPr marL="0" marR="0" marT="501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1000"/>
                        </a:spcBef>
                      </a:pPr>
                      <a:r>
                        <a:rPr sz="1400" spc="-50">
                          <a:latin typeface="ＭＳ ゴシック"/>
                          <a:cs typeface="ＭＳ ゴシック"/>
                        </a:rPr>
                        <a:t>□</a:t>
                      </a:r>
                      <a:endParaRPr sz="1400">
                        <a:latin typeface="ＭＳ ゴシック"/>
                        <a:cs typeface="ＭＳ ゴシック"/>
                      </a:endParaRPr>
                    </a:p>
                  </a:txBody>
                  <a:tcPr marL="0" marR="0" marT="127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04800">
                <a:tc>
                  <a:txBody>
                    <a:bodyPr/>
                    <a:lstStyle/>
                    <a:p>
                      <a:pPr algn="ctr">
                        <a:lnSpc>
                          <a:spcPct val="100000"/>
                        </a:lnSpc>
                        <a:spcBef>
                          <a:spcPts val="515"/>
                        </a:spcBef>
                      </a:pPr>
                      <a:r>
                        <a:rPr sz="1200" spc="-50">
                          <a:latin typeface="ＭＳ ゴシック"/>
                          <a:cs typeface="ＭＳ ゴシック"/>
                        </a:rPr>
                        <a:t>⑯</a:t>
                      </a:r>
                      <a:endParaRPr sz="1200">
                        <a:latin typeface="ＭＳ ゴシック"/>
                        <a:cs typeface="ＭＳ ゴシック"/>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a:lnSpc>
                          <a:spcPct val="100000"/>
                        </a:lnSpc>
                        <a:spcBef>
                          <a:spcPts val="515"/>
                        </a:spcBef>
                      </a:pPr>
                      <a:r>
                        <a:rPr sz="1200" spc="-5">
                          <a:latin typeface="ＭＳ 明朝"/>
                          <a:cs typeface="ＭＳ 明朝"/>
                        </a:rPr>
                        <a:t>正しい知識に基づく作業安全に努める</a:t>
                      </a:r>
                      <a:endParaRPr sz="1200">
                        <a:latin typeface="ＭＳ 明朝"/>
                        <a:cs typeface="ＭＳ 明朝"/>
                      </a:endParaRPr>
                    </a:p>
                  </a:txBody>
                  <a:tcPr marL="0" marR="0" marT="6540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400"/>
                        </a:spcBef>
                      </a:pPr>
                      <a:r>
                        <a:rPr sz="1400" spc="-50">
                          <a:latin typeface="ＭＳ ゴシック"/>
                          <a:cs typeface="ＭＳ ゴシック"/>
                        </a:rPr>
                        <a:t>□</a:t>
                      </a:r>
                      <a:endParaRPr sz="1400">
                        <a:latin typeface="ＭＳ ゴシック"/>
                        <a:cs typeface="ＭＳ ゴシック"/>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645160">
                <a:tc>
                  <a:txBody>
                    <a:bodyPr/>
                    <a:lstStyle/>
                    <a:p>
                      <a:pPr>
                        <a:lnSpc>
                          <a:spcPct val="100000"/>
                        </a:lnSpc>
                        <a:spcBef>
                          <a:spcPts val="395"/>
                        </a:spcBef>
                      </a:pPr>
                      <a:endParaRPr sz="1200">
                        <a:latin typeface="Times New Roman"/>
                        <a:cs typeface="Times New Roman"/>
                      </a:endParaRPr>
                    </a:p>
                    <a:p>
                      <a:pPr algn="ctr">
                        <a:lnSpc>
                          <a:spcPct val="100000"/>
                        </a:lnSpc>
                      </a:pPr>
                      <a:r>
                        <a:rPr sz="1200" spc="-50">
                          <a:latin typeface="ＭＳ ゴシック"/>
                          <a:cs typeface="ＭＳ ゴシック"/>
                        </a:rPr>
                        <a:t>⑰</a:t>
                      </a:r>
                      <a:endParaRPr sz="1200">
                        <a:latin typeface="ＭＳ ゴシック"/>
                        <a:cs typeface="ＭＳ ゴシック"/>
                      </a:endParaRPr>
                    </a:p>
                  </a:txBody>
                  <a:tcPr marL="0" marR="0" marT="501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spcBef>
                          <a:spcPts val="50"/>
                        </a:spcBef>
                      </a:pPr>
                      <a:endParaRPr sz="1400" dirty="0">
                        <a:solidFill>
                          <a:schemeClr val="tx1"/>
                        </a:solidFill>
                        <a:latin typeface="Times New Roman"/>
                        <a:cs typeface="Times New Roman"/>
                      </a:endParaRPr>
                    </a:p>
                    <a:p>
                      <a:pPr algn="ctr">
                        <a:lnSpc>
                          <a:spcPct val="100000"/>
                        </a:lnSpc>
                      </a:pPr>
                      <a:r>
                        <a:rPr sz="1400" spc="-50" dirty="0">
                          <a:solidFill>
                            <a:schemeClr val="tx1"/>
                          </a:solidFill>
                          <a:latin typeface="ＭＳ ゴシック"/>
                          <a:cs typeface="ＭＳ ゴシック"/>
                        </a:rPr>
                        <a:t>□</a:t>
                      </a:r>
                      <a:endParaRPr sz="1400" dirty="0">
                        <a:solidFill>
                          <a:schemeClr val="tx1"/>
                        </a:solidFill>
                        <a:latin typeface="ＭＳ ゴシック"/>
                        <a:cs typeface="ＭＳ ゴシック"/>
                      </a:endParaRPr>
                    </a:p>
                  </a:txBody>
                  <a:tcPr marL="0" marR="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0805" marR="233679">
                        <a:lnSpc>
                          <a:spcPct val="100000"/>
                        </a:lnSpc>
                        <a:spcBef>
                          <a:spcPts val="400"/>
                        </a:spcBef>
                      </a:pPr>
                      <a:r>
                        <a:rPr sz="1100" b="1" spc="-15">
                          <a:latin typeface="ＭＳ 明朝"/>
                          <a:cs typeface="ＭＳ 明朝"/>
                        </a:rPr>
                        <a:t>※和牛生産を行っている場合</a:t>
                      </a:r>
                      <a:r>
                        <a:rPr sz="1100" b="1">
                          <a:latin typeface="ＭＳ 明朝"/>
                          <a:cs typeface="ＭＳ 明朝"/>
                        </a:rPr>
                        <a:t>（</a:t>
                      </a:r>
                      <a:r>
                        <a:rPr sz="1100" b="1" spc="-15">
                          <a:latin typeface="ＭＳ 明朝"/>
                          <a:cs typeface="ＭＳ 明朝"/>
                        </a:rPr>
                        <a:t>該当しない </a:t>
                      </a:r>
                      <a:r>
                        <a:rPr sz="1100" b="1" spc="-25">
                          <a:latin typeface="ＭＳ 明朝"/>
                          <a:cs typeface="ＭＳ 明朝"/>
                        </a:rPr>
                        <a:t>□）</a:t>
                      </a:r>
                      <a:r>
                        <a:rPr sz="1200" spc="-5">
                          <a:latin typeface="ＭＳ 明朝"/>
                          <a:cs typeface="ＭＳ 明朝"/>
                        </a:rPr>
                        <a:t>家畜改良増殖法及び家畜遺伝資源に係る不正競争防止に関する法律の遵守</a:t>
                      </a:r>
                      <a:endParaRPr sz="1200">
                        <a:latin typeface="ＭＳ 明朝"/>
                        <a:cs typeface="ＭＳ 明朝"/>
                      </a:endParaRPr>
                    </a:p>
                  </a:txBody>
                  <a:tcPr marL="0" marR="0" marT="5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spcBef>
                          <a:spcPts val="50"/>
                        </a:spcBef>
                      </a:pPr>
                      <a:endParaRPr sz="1400">
                        <a:latin typeface="Times New Roman"/>
                        <a:cs typeface="Times New Roman"/>
                      </a:endParaRPr>
                    </a:p>
                    <a:p>
                      <a:pPr algn="ctr">
                        <a:lnSpc>
                          <a:spcPct val="100000"/>
                        </a:lnSpc>
                      </a:pPr>
                      <a:r>
                        <a:rPr sz="1400" spc="-50">
                          <a:latin typeface="ＭＳ ゴシック"/>
                          <a:cs typeface="ＭＳ ゴシック"/>
                        </a:rPr>
                        <a:t>□</a:t>
                      </a:r>
                      <a:endParaRPr sz="1400">
                        <a:latin typeface="ＭＳ ゴシック"/>
                        <a:cs typeface="ＭＳ ゴシック"/>
                      </a:endParaRPr>
                    </a:p>
                  </a:txBody>
                  <a:tcPr marL="0" marR="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070610">
                <a:tc gridSpan="4">
                  <a:txBody>
                    <a:bodyPr/>
                    <a:lstStyle/>
                    <a:p>
                      <a:pPr marL="23495">
                        <a:lnSpc>
                          <a:spcPct val="100000"/>
                        </a:lnSpc>
                        <a:spcBef>
                          <a:spcPts val="150"/>
                        </a:spcBef>
                      </a:pPr>
                      <a:r>
                        <a:rPr sz="1100" spc="-20" dirty="0">
                          <a:solidFill>
                            <a:schemeClr val="tx1"/>
                          </a:solidFill>
                          <a:latin typeface="ＭＳ ゴシック"/>
                          <a:cs typeface="ＭＳ ゴシック"/>
                        </a:rPr>
                        <a:t>＜</a:t>
                      </a:r>
                      <a:r>
                        <a:rPr sz="1100" spc="-20" dirty="0" err="1">
                          <a:solidFill>
                            <a:schemeClr val="tx1"/>
                          </a:solidFill>
                          <a:latin typeface="ＭＳ ゴシック"/>
                          <a:cs typeface="ＭＳ ゴシック"/>
                        </a:rPr>
                        <a:t>報告内容の確認と個人情報の取り扱いについて</a:t>
                      </a:r>
                      <a:r>
                        <a:rPr sz="1100" spc="-20" dirty="0">
                          <a:solidFill>
                            <a:schemeClr val="tx1"/>
                          </a:solidFill>
                          <a:latin typeface="ＭＳ ゴシック"/>
                          <a:cs typeface="ＭＳ ゴシック"/>
                        </a:rPr>
                        <a:t>＞</a:t>
                      </a:r>
                      <a:endParaRPr sz="1100" dirty="0">
                        <a:solidFill>
                          <a:schemeClr val="tx1"/>
                        </a:solidFill>
                        <a:latin typeface="ＭＳ ゴシック"/>
                        <a:cs typeface="ＭＳ ゴシック"/>
                      </a:endParaRPr>
                    </a:p>
                    <a:p>
                      <a:pPr marL="200660" marR="219710" indent="-177165">
                        <a:lnSpc>
                          <a:spcPct val="100000"/>
                        </a:lnSpc>
                        <a:tabLst>
                          <a:tab pos="304165" algn="l"/>
                        </a:tabLst>
                      </a:pPr>
                      <a:r>
                        <a:rPr sz="1100" spc="-50" dirty="0">
                          <a:solidFill>
                            <a:schemeClr val="tx1"/>
                          </a:solidFill>
                          <a:latin typeface="ＭＳ ゴシック"/>
                          <a:cs typeface="ＭＳ ゴシック"/>
                        </a:rPr>
                        <a:t>・</a:t>
                      </a:r>
                      <a:r>
                        <a:rPr sz="1100" dirty="0">
                          <a:solidFill>
                            <a:schemeClr val="tx1"/>
                          </a:solidFill>
                          <a:latin typeface="ＭＳ ゴシック"/>
                          <a:cs typeface="ＭＳ ゴシック"/>
                        </a:rPr>
                        <a:t>		</a:t>
                      </a:r>
                      <a:r>
                        <a:rPr sz="1100" dirty="0" err="1">
                          <a:solidFill>
                            <a:schemeClr val="tx1"/>
                          </a:solidFill>
                          <a:latin typeface="ＭＳ ゴシック"/>
                          <a:cs typeface="ＭＳ ゴシック"/>
                        </a:rPr>
                        <a:t>本</a:t>
                      </a:r>
                      <a:r>
                        <a:rPr sz="1100" spc="-15" dirty="0" err="1">
                          <a:solidFill>
                            <a:schemeClr val="tx1"/>
                          </a:solidFill>
                          <a:latin typeface="ＭＳ ゴシック"/>
                          <a:cs typeface="ＭＳ ゴシック"/>
                        </a:rPr>
                        <a:t>チ</a:t>
                      </a:r>
                      <a:r>
                        <a:rPr sz="1100" dirty="0" err="1">
                          <a:solidFill>
                            <a:schemeClr val="tx1"/>
                          </a:solidFill>
                          <a:latin typeface="ＭＳ ゴシック"/>
                          <a:cs typeface="ＭＳ ゴシック"/>
                        </a:rPr>
                        <a:t>ェッ</a:t>
                      </a:r>
                      <a:r>
                        <a:rPr sz="1100" spc="-15" dirty="0" err="1">
                          <a:solidFill>
                            <a:schemeClr val="tx1"/>
                          </a:solidFill>
                          <a:latin typeface="ＭＳ ゴシック"/>
                          <a:cs typeface="ＭＳ ゴシック"/>
                        </a:rPr>
                        <a:t>ク</a:t>
                      </a:r>
                      <a:r>
                        <a:rPr sz="1100" dirty="0" err="1">
                          <a:solidFill>
                            <a:schemeClr val="tx1"/>
                          </a:solidFill>
                          <a:latin typeface="ＭＳ ゴシック"/>
                          <a:cs typeface="ＭＳ ゴシック"/>
                        </a:rPr>
                        <a:t>シー</a:t>
                      </a:r>
                      <a:r>
                        <a:rPr sz="1100" spc="-15" dirty="0" err="1">
                          <a:solidFill>
                            <a:schemeClr val="tx1"/>
                          </a:solidFill>
                          <a:latin typeface="ＭＳ ゴシック"/>
                          <a:cs typeface="ＭＳ ゴシック"/>
                        </a:rPr>
                        <a:t>トに</a:t>
                      </a:r>
                      <a:r>
                        <a:rPr sz="1100" dirty="0" err="1">
                          <a:solidFill>
                            <a:schemeClr val="tx1"/>
                          </a:solidFill>
                          <a:latin typeface="ＭＳ ゴシック"/>
                          <a:cs typeface="ＭＳ ゴシック"/>
                        </a:rPr>
                        <a:t>て報告</a:t>
                      </a:r>
                      <a:r>
                        <a:rPr sz="1100" spc="-15" dirty="0" err="1">
                          <a:solidFill>
                            <a:schemeClr val="tx1"/>
                          </a:solidFill>
                          <a:latin typeface="ＭＳ ゴシック"/>
                          <a:cs typeface="ＭＳ ゴシック"/>
                        </a:rPr>
                        <a:t>さ</a:t>
                      </a:r>
                      <a:r>
                        <a:rPr sz="1100" dirty="0" err="1">
                          <a:solidFill>
                            <a:schemeClr val="tx1"/>
                          </a:solidFill>
                          <a:latin typeface="ＭＳ ゴシック"/>
                          <a:cs typeface="ＭＳ ゴシック"/>
                        </a:rPr>
                        <a:t>れた</a:t>
                      </a:r>
                      <a:r>
                        <a:rPr sz="1100" spc="-15" dirty="0" err="1">
                          <a:solidFill>
                            <a:schemeClr val="tx1"/>
                          </a:solidFill>
                          <a:latin typeface="ＭＳ ゴシック"/>
                          <a:cs typeface="ＭＳ ゴシック"/>
                        </a:rPr>
                        <a:t>内</a:t>
                      </a:r>
                      <a:r>
                        <a:rPr sz="1100" dirty="0" err="1">
                          <a:solidFill>
                            <a:schemeClr val="tx1"/>
                          </a:solidFill>
                          <a:latin typeface="ＭＳ ゴシック"/>
                          <a:cs typeface="ＭＳ ゴシック"/>
                        </a:rPr>
                        <a:t>容に</a:t>
                      </a:r>
                      <a:r>
                        <a:rPr sz="1100" spc="-15" dirty="0" err="1">
                          <a:solidFill>
                            <a:schemeClr val="tx1"/>
                          </a:solidFill>
                          <a:latin typeface="ＭＳ ゴシック"/>
                          <a:cs typeface="ＭＳ ゴシック"/>
                        </a:rPr>
                        <a:t>つい</a:t>
                      </a:r>
                      <a:r>
                        <a:rPr sz="1100" dirty="0" err="1">
                          <a:solidFill>
                            <a:schemeClr val="tx1"/>
                          </a:solidFill>
                          <a:latin typeface="ＭＳ ゴシック"/>
                          <a:cs typeface="ＭＳ ゴシック"/>
                        </a:rPr>
                        <a:t>ては、</a:t>
                      </a:r>
                      <a:r>
                        <a:rPr sz="1100" spc="-15" dirty="0" err="1">
                          <a:solidFill>
                            <a:schemeClr val="tx1"/>
                          </a:solidFill>
                          <a:latin typeface="ＭＳ ゴシック"/>
                          <a:cs typeface="ＭＳ ゴシック"/>
                        </a:rPr>
                        <a:t>農</a:t>
                      </a:r>
                      <a:r>
                        <a:rPr sz="1100" dirty="0" err="1">
                          <a:solidFill>
                            <a:schemeClr val="tx1"/>
                          </a:solidFill>
                          <a:latin typeface="ＭＳ ゴシック"/>
                          <a:cs typeface="ＭＳ ゴシック"/>
                        </a:rPr>
                        <a:t>林水</a:t>
                      </a:r>
                      <a:r>
                        <a:rPr sz="1100" spc="-15" dirty="0" err="1">
                          <a:solidFill>
                            <a:schemeClr val="tx1"/>
                          </a:solidFill>
                          <a:latin typeface="ＭＳ ゴシック"/>
                          <a:cs typeface="ＭＳ ゴシック"/>
                        </a:rPr>
                        <a:t>産</a:t>
                      </a:r>
                      <a:r>
                        <a:rPr sz="1100" dirty="0" err="1">
                          <a:solidFill>
                            <a:schemeClr val="tx1"/>
                          </a:solidFill>
                          <a:latin typeface="ＭＳ ゴシック"/>
                          <a:cs typeface="ＭＳ ゴシック"/>
                        </a:rPr>
                        <a:t>省が</a:t>
                      </a:r>
                      <a:r>
                        <a:rPr sz="1100" spc="-15" dirty="0" err="1">
                          <a:solidFill>
                            <a:schemeClr val="tx1"/>
                          </a:solidFill>
                          <a:latin typeface="ＭＳ ゴシック"/>
                          <a:cs typeface="ＭＳ ゴシック"/>
                        </a:rPr>
                        <a:t>対</a:t>
                      </a:r>
                      <a:r>
                        <a:rPr sz="1100" spc="-50" dirty="0" err="1">
                          <a:solidFill>
                            <a:schemeClr val="tx1"/>
                          </a:solidFill>
                          <a:latin typeface="ＭＳ ゴシック"/>
                          <a:cs typeface="ＭＳ ゴシック"/>
                        </a:rPr>
                        <a:t>象</a:t>
                      </a:r>
                      <a:r>
                        <a:rPr sz="1100" dirty="0" err="1">
                          <a:solidFill>
                            <a:schemeClr val="tx1"/>
                          </a:solidFill>
                          <a:latin typeface="ＭＳ ゴシック"/>
                          <a:cs typeface="ＭＳ ゴシック"/>
                        </a:rPr>
                        <a:t>者を抽</a:t>
                      </a:r>
                      <a:r>
                        <a:rPr sz="1100" spc="-15" dirty="0" err="1">
                          <a:solidFill>
                            <a:schemeClr val="tx1"/>
                          </a:solidFill>
                          <a:latin typeface="ＭＳ ゴシック"/>
                          <a:cs typeface="ＭＳ ゴシック"/>
                        </a:rPr>
                        <a:t>出</a:t>
                      </a:r>
                      <a:r>
                        <a:rPr sz="1100" dirty="0" err="1">
                          <a:solidFill>
                            <a:schemeClr val="tx1"/>
                          </a:solidFill>
                          <a:latin typeface="ＭＳ ゴシック"/>
                          <a:cs typeface="ＭＳ ゴシック"/>
                        </a:rPr>
                        <a:t>し、</a:t>
                      </a:r>
                      <a:r>
                        <a:rPr sz="1100" spc="-15" dirty="0" err="1">
                          <a:solidFill>
                            <a:schemeClr val="tx1"/>
                          </a:solidFill>
                          <a:latin typeface="ＭＳ ゴシック"/>
                          <a:cs typeface="ＭＳ ゴシック"/>
                        </a:rPr>
                        <a:t>実</a:t>
                      </a:r>
                      <a:r>
                        <a:rPr sz="1100" dirty="0" err="1">
                          <a:solidFill>
                            <a:schemeClr val="tx1"/>
                          </a:solidFill>
                          <a:latin typeface="ＭＳ ゴシック"/>
                          <a:cs typeface="ＭＳ ゴシック"/>
                        </a:rPr>
                        <a:t>施状</a:t>
                      </a:r>
                      <a:r>
                        <a:rPr sz="1100" spc="-15" dirty="0" err="1">
                          <a:solidFill>
                            <a:schemeClr val="tx1"/>
                          </a:solidFill>
                          <a:latin typeface="ＭＳ ゴシック"/>
                          <a:cs typeface="ＭＳ ゴシック"/>
                        </a:rPr>
                        <a:t>況の</a:t>
                      </a:r>
                      <a:r>
                        <a:rPr sz="1100" dirty="0" err="1">
                          <a:solidFill>
                            <a:schemeClr val="tx1"/>
                          </a:solidFill>
                          <a:latin typeface="ＭＳ ゴシック"/>
                          <a:cs typeface="ＭＳ ゴシック"/>
                        </a:rPr>
                        <a:t>確認を</a:t>
                      </a:r>
                      <a:r>
                        <a:rPr sz="1100" spc="-15" dirty="0" err="1">
                          <a:solidFill>
                            <a:schemeClr val="tx1"/>
                          </a:solidFill>
                          <a:latin typeface="ＭＳ ゴシック"/>
                          <a:cs typeface="ＭＳ ゴシック"/>
                        </a:rPr>
                        <a:t>行</a:t>
                      </a:r>
                      <a:r>
                        <a:rPr sz="1100" dirty="0" err="1">
                          <a:solidFill>
                            <a:schemeClr val="tx1"/>
                          </a:solidFill>
                          <a:latin typeface="ＭＳ ゴシック"/>
                          <a:cs typeface="ＭＳ ゴシック"/>
                        </a:rPr>
                        <a:t>いま</a:t>
                      </a:r>
                      <a:r>
                        <a:rPr sz="1100" spc="-15" dirty="0" err="1">
                          <a:solidFill>
                            <a:schemeClr val="tx1"/>
                          </a:solidFill>
                          <a:latin typeface="ＭＳ ゴシック"/>
                          <a:cs typeface="ＭＳ ゴシック"/>
                        </a:rPr>
                        <a:t>す</a:t>
                      </a:r>
                      <a:r>
                        <a:rPr sz="1100" spc="-50" dirty="0">
                          <a:solidFill>
                            <a:schemeClr val="tx1"/>
                          </a:solidFill>
                          <a:latin typeface="ＭＳ ゴシック"/>
                          <a:cs typeface="ＭＳ ゴシック"/>
                        </a:rPr>
                        <a:t>。</a:t>
                      </a:r>
                      <a:endParaRPr sz="1100" dirty="0">
                        <a:solidFill>
                          <a:schemeClr val="tx1"/>
                        </a:solidFill>
                        <a:latin typeface="ＭＳ ゴシック"/>
                        <a:cs typeface="ＭＳ ゴシック"/>
                      </a:endParaRPr>
                    </a:p>
                    <a:p>
                      <a:pPr marL="200660" marR="181610" indent="-177165">
                        <a:lnSpc>
                          <a:spcPct val="100000"/>
                        </a:lnSpc>
                        <a:tabLst>
                          <a:tab pos="304165" algn="l"/>
                        </a:tabLst>
                      </a:pPr>
                      <a:r>
                        <a:rPr sz="1100" spc="-50" dirty="0">
                          <a:solidFill>
                            <a:schemeClr val="tx1"/>
                          </a:solidFill>
                          <a:latin typeface="ＭＳ ゴシック"/>
                          <a:cs typeface="ＭＳ ゴシック"/>
                        </a:rPr>
                        <a:t>・</a:t>
                      </a:r>
                      <a:r>
                        <a:rPr sz="1100" dirty="0">
                          <a:solidFill>
                            <a:schemeClr val="tx1"/>
                          </a:solidFill>
                          <a:latin typeface="ＭＳ ゴシック"/>
                          <a:cs typeface="ＭＳ ゴシック"/>
                        </a:rPr>
                        <a:t>		</a:t>
                      </a:r>
                      <a:r>
                        <a:rPr sz="1100" dirty="0" err="1">
                          <a:solidFill>
                            <a:schemeClr val="tx1"/>
                          </a:solidFill>
                          <a:latin typeface="ＭＳ ゴシック"/>
                          <a:cs typeface="ＭＳ ゴシック"/>
                        </a:rPr>
                        <a:t>記</a:t>
                      </a:r>
                      <a:r>
                        <a:rPr sz="1100" spc="-15" dirty="0" err="1">
                          <a:solidFill>
                            <a:schemeClr val="tx1"/>
                          </a:solidFill>
                          <a:latin typeface="ＭＳ ゴシック"/>
                          <a:cs typeface="ＭＳ ゴシック"/>
                        </a:rPr>
                        <a:t>入</a:t>
                      </a:r>
                      <a:r>
                        <a:rPr sz="1100" dirty="0" err="1">
                          <a:solidFill>
                            <a:schemeClr val="tx1"/>
                          </a:solidFill>
                          <a:latin typeface="ＭＳ ゴシック"/>
                          <a:cs typeface="ＭＳ ゴシック"/>
                        </a:rPr>
                        <a:t>いた</a:t>
                      </a:r>
                      <a:r>
                        <a:rPr sz="1100" spc="-15" dirty="0" err="1">
                          <a:solidFill>
                            <a:schemeClr val="tx1"/>
                          </a:solidFill>
                          <a:latin typeface="ＭＳ ゴシック"/>
                          <a:cs typeface="ＭＳ ゴシック"/>
                        </a:rPr>
                        <a:t>だ</a:t>
                      </a:r>
                      <a:r>
                        <a:rPr sz="1100" dirty="0" err="1">
                          <a:solidFill>
                            <a:schemeClr val="tx1"/>
                          </a:solidFill>
                          <a:latin typeface="ＭＳ ゴシック"/>
                          <a:cs typeface="ＭＳ ゴシック"/>
                        </a:rPr>
                        <a:t>いた</a:t>
                      </a:r>
                      <a:r>
                        <a:rPr sz="1100" spc="-15" dirty="0" err="1">
                          <a:solidFill>
                            <a:schemeClr val="tx1"/>
                          </a:solidFill>
                          <a:latin typeface="ＭＳ ゴシック"/>
                          <a:cs typeface="ＭＳ ゴシック"/>
                        </a:rPr>
                        <a:t>個人</a:t>
                      </a:r>
                      <a:r>
                        <a:rPr sz="1100" dirty="0" err="1">
                          <a:solidFill>
                            <a:schemeClr val="tx1"/>
                          </a:solidFill>
                          <a:latin typeface="ＭＳ ゴシック"/>
                          <a:cs typeface="ＭＳ ゴシック"/>
                        </a:rPr>
                        <a:t>情報に</a:t>
                      </a:r>
                      <a:r>
                        <a:rPr sz="1100" spc="-15" dirty="0" err="1">
                          <a:solidFill>
                            <a:schemeClr val="tx1"/>
                          </a:solidFill>
                          <a:latin typeface="ＭＳ ゴシック"/>
                          <a:cs typeface="ＭＳ ゴシック"/>
                        </a:rPr>
                        <a:t>つ</a:t>
                      </a:r>
                      <a:r>
                        <a:rPr sz="1100" dirty="0" err="1">
                          <a:solidFill>
                            <a:schemeClr val="tx1"/>
                          </a:solidFill>
                          <a:latin typeface="ＭＳ ゴシック"/>
                          <a:cs typeface="ＭＳ ゴシック"/>
                        </a:rPr>
                        <a:t>いて</a:t>
                      </a:r>
                      <a:r>
                        <a:rPr sz="1100" spc="-15" dirty="0" err="1">
                          <a:solidFill>
                            <a:schemeClr val="tx1"/>
                          </a:solidFill>
                          <a:latin typeface="ＭＳ ゴシック"/>
                          <a:cs typeface="ＭＳ ゴシック"/>
                        </a:rPr>
                        <a:t>は</a:t>
                      </a:r>
                      <a:r>
                        <a:rPr sz="1100" dirty="0" err="1">
                          <a:solidFill>
                            <a:schemeClr val="tx1"/>
                          </a:solidFill>
                          <a:latin typeface="ＭＳ ゴシック"/>
                          <a:cs typeface="ＭＳ ゴシック"/>
                        </a:rPr>
                        <a:t>、本</a:t>
                      </a:r>
                      <a:r>
                        <a:rPr sz="1100" spc="-15" dirty="0" err="1">
                          <a:solidFill>
                            <a:schemeClr val="tx1"/>
                          </a:solidFill>
                          <a:latin typeface="ＭＳ ゴシック"/>
                          <a:cs typeface="ＭＳ ゴシック"/>
                        </a:rPr>
                        <a:t>チェ</a:t>
                      </a:r>
                      <a:r>
                        <a:rPr sz="1100" dirty="0" err="1">
                          <a:solidFill>
                            <a:schemeClr val="tx1"/>
                          </a:solidFill>
                          <a:latin typeface="ＭＳ ゴシック"/>
                          <a:cs typeface="ＭＳ ゴシック"/>
                        </a:rPr>
                        <a:t>ックシ</a:t>
                      </a:r>
                      <a:r>
                        <a:rPr sz="1100" spc="-15" dirty="0" err="1">
                          <a:solidFill>
                            <a:schemeClr val="tx1"/>
                          </a:solidFill>
                          <a:latin typeface="ＭＳ ゴシック"/>
                          <a:cs typeface="ＭＳ ゴシック"/>
                        </a:rPr>
                        <a:t>ー</a:t>
                      </a:r>
                      <a:r>
                        <a:rPr sz="1100" dirty="0" err="1">
                          <a:solidFill>
                            <a:schemeClr val="tx1"/>
                          </a:solidFill>
                          <a:latin typeface="ＭＳ ゴシック"/>
                          <a:cs typeface="ＭＳ ゴシック"/>
                        </a:rPr>
                        <a:t>トの</a:t>
                      </a:r>
                      <a:r>
                        <a:rPr sz="1100" spc="-15" dirty="0" err="1">
                          <a:solidFill>
                            <a:schemeClr val="tx1"/>
                          </a:solidFill>
                          <a:latin typeface="ＭＳ ゴシック"/>
                          <a:cs typeface="ＭＳ ゴシック"/>
                        </a:rPr>
                        <a:t>実</a:t>
                      </a:r>
                      <a:r>
                        <a:rPr sz="1100" dirty="0" err="1">
                          <a:solidFill>
                            <a:schemeClr val="tx1"/>
                          </a:solidFill>
                          <a:latin typeface="ＭＳ ゴシック"/>
                          <a:cs typeface="ＭＳ ゴシック"/>
                        </a:rPr>
                        <a:t>施状</a:t>
                      </a:r>
                      <a:r>
                        <a:rPr sz="1100" spc="-15" dirty="0" err="1">
                          <a:solidFill>
                            <a:schemeClr val="tx1"/>
                          </a:solidFill>
                          <a:latin typeface="ＭＳ ゴシック"/>
                          <a:cs typeface="ＭＳ ゴシック"/>
                        </a:rPr>
                        <a:t>況</a:t>
                      </a:r>
                      <a:r>
                        <a:rPr sz="1100" spc="-50" dirty="0" err="1">
                          <a:solidFill>
                            <a:schemeClr val="tx1"/>
                          </a:solidFill>
                          <a:latin typeface="ＭＳ ゴシック"/>
                          <a:cs typeface="ＭＳ ゴシック"/>
                        </a:rPr>
                        <a:t>確</a:t>
                      </a:r>
                      <a:r>
                        <a:rPr sz="1100" dirty="0" err="1">
                          <a:solidFill>
                            <a:schemeClr val="tx1"/>
                          </a:solidFill>
                          <a:latin typeface="ＭＳ ゴシック"/>
                          <a:cs typeface="ＭＳ ゴシック"/>
                        </a:rPr>
                        <a:t>認のた</a:t>
                      </a:r>
                      <a:r>
                        <a:rPr sz="1100" spc="-15" dirty="0" err="1">
                          <a:solidFill>
                            <a:schemeClr val="tx1"/>
                          </a:solidFill>
                          <a:latin typeface="ＭＳ ゴシック"/>
                          <a:cs typeface="ＭＳ ゴシック"/>
                        </a:rPr>
                        <a:t>め</a:t>
                      </a:r>
                      <a:r>
                        <a:rPr sz="1100" dirty="0" err="1">
                          <a:solidFill>
                            <a:schemeClr val="tx1"/>
                          </a:solidFill>
                          <a:latin typeface="ＭＳ ゴシック"/>
                          <a:cs typeface="ＭＳ ゴシック"/>
                        </a:rPr>
                        <a:t>に農</a:t>
                      </a:r>
                      <a:r>
                        <a:rPr sz="1100" spc="-15" dirty="0" err="1">
                          <a:solidFill>
                            <a:schemeClr val="tx1"/>
                          </a:solidFill>
                          <a:latin typeface="ＭＳ ゴシック"/>
                          <a:cs typeface="ＭＳ ゴシック"/>
                        </a:rPr>
                        <a:t>林</a:t>
                      </a:r>
                      <a:r>
                        <a:rPr sz="1100" dirty="0" err="1">
                          <a:solidFill>
                            <a:schemeClr val="tx1"/>
                          </a:solidFill>
                          <a:latin typeface="ＭＳ ゴシック"/>
                          <a:cs typeface="ＭＳ ゴシック"/>
                        </a:rPr>
                        <a:t>水産</a:t>
                      </a:r>
                      <a:r>
                        <a:rPr sz="1100" spc="-15" dirty="0" err="1">
                          <a:solidFill>
                            <a:schemeClr val="tx1"/>
                          </a:solidFill>
                          <a:latin typeface="ＭＳ ゴシック"/>
                          <a:cs typeface="ＭＳ ゴシック"/>
                        </a:rPr>
                        <a:t>省で</a:t>
                      </a:r>
                      <a:r>
                        <a:rPr sz="1100" dirty="0" err="1">
                          <a:solidFill>
                            <a:schemeClr val="tx1"/>
                          </a:solidFill>
                          <a:latin typeface="ＭＳ ゴシック"/>
                          <a:cs typeface="ＭＳ ゴシック"/>
                        </a:rPr>
                        <a:t>使用し</a:t>
                      </a:r>
                      <a:r>
                        <a:rPr sz="1100" spc="-15" dirty="0" err="1">
                          <a:solidFill>
                            <a:schemeClr val="tx1"/>
                          </a:solidFill>
                          <a:latin typeface="ＭＳ ゴシック"/>
                          <a:cs typeface="ＭＳ ゴシック"/>
                        </a:rPr>
                        <a:t>、</a:t>
                      </a:r>
                      <a:r>
                        <a:rPr sz="1100" dirty="0" err="1">
                          <a:solidFill>
                            <a:schemeClr val="tx1"/>
                          </a:solidFill>
                          <a:latin typeface="ＭＳ ゴシック"/>
                          <a:cs typeface="ＭＳ ゴシック"/>
                        </a:rPr>
                        <a:t>ご本</a:t>
                      </a:r>
                      <a:r>
                        <a:rPr sz="1100" spc="-15" dirty="0" err="1">
                          <a:solidFill>
                            <a:schemeClr val="tx1"/>
                          </a:solidFill>
                          <a:latin typeface="ＭＳ ゴシック"/>
                          <a:cs typeface="ＭＳ ゴシック"/>
                        </a:rPr>
                        <a:t>人</a:t>
                      </a:r>
                      <a:r>
                        <a:rPr sz="1100" dirty="0" err="1">
                          <a:solidFill>
                            <a:schemeClr val="tx1"/>
                          </a:solidFill>
                          <a:latin typeface="ＭＳ ゴシック"/>
                          <a:cs typeface="ＭＳ ゴシック"/>
                        </a:rPr>
                        <a:t>の同</a:t>
                      </a:r>
                      <a:r>
                        <a:rPr sz="1100" spc="-15" dirty="0" err="1">
                          <a:solidFill>
                            <a:schemeClr val="tx1"/>
                          </a:solidFill>
                          <a:latin typeface="ＭＳ ゴシック"/>
                          <a:cs typeface="ＭＳ ゴシック"/>
                        </a:rPr>
                        <a:t>意が</a:t>
                      </a:r>
                      <a:r>
                        <a:rPr sz="1100" dirty="0" err="1">
                          <a:solidFill>
                            <a:schemeClr val="tx1"/>
                          </a:solidFill>
                          <a:latin typeface="ＭＳ ゴシック"/>
                          <a:cs typeface="ＭＳ ゴシック"/>
                        </a:rPr>
                        <a:t>なけれ</a:t>
                      </a:r>
                      <a:r>
                        <a:rPr sz="1100" spc="-15" dirty="0" err="1">
                          <a:solidFill>
                            <a:schemeClr val="tx1"/>
                          </a:solidFill>
                          <a:latin typeface="ＭＳ ゴシック"/>
                          <a:cs typeface="ＭＳ ゴシック"/>
                        </a:rPr>
                        <a:t>ば</a:t>
                      </a:r>
                      <a:r>
                        <a:rPr sz="1100" dirty="0" err="1">
                          <a:solidFill>
                            <a:schemeClr val="tx1"/>
                          </a:solidFill>
                          <a:latin typeface="ＭＳ ゴシック"/>
                          <a:cs typeface="ＭＳ ゴシック"/>
                        </a:rPr>
                        <a:t>第三</a:t>
                      </a:r>
                      <a:r>
                        <a:rPr sz="1100" spc="-15" dirty="0" err="1">
                          <a:solidFill>
                            <a:schemeClr val="tx1"/>
                          </a:solidFill>
                          <a:latin typeface="ＭＳ ゴシック"/>
                          <a:cs typeface="ＭＳ ゴシック"/>
                        </a:rPr>
                        <a:t>者</a:t>
                      </a:r>
                      <a:r>
                        <a:rPr sz="1100" dirty="0" err="1">
                          <a:solidFill>
                            <a:schemeClr val="tx1"/>
                          </a:solidFill>
                          <a:latin typeface="ＭＳ ゴシック"/>
                          <a:cs typeface="ＭＳ ゴシック"/>
                        </a:rPr>
                        <a:t>に提</a:t>
                      </a:r>
                      <a:r>
                        <a:rPr sz="1100" spc="-50" dirty="0" err="1">
                          <a:solidFill>
                            <a:schemeClr val="tx1"/>
                          </a:solidFill>
                          <a:latin typeface="ＭＳ ゴシック"/>
                          <a:cs typeface="ＭＳ ゴシック"/>
                        </a:rPr>
                        <a:t>供</a:t>
                      </a:r>
                      <a:endParaRPr sz="1100" dirty="0">
                        <a:solidFill>
                          <a:schemeClr val="tx1"/>
                        </a:solidFill>
                        <a:latin typeface="ＭＳ ゴシック"/>
                        <a:cs typeface="ＭＳ ゴシック"/>
                      </a:endParaRPr>
                    </a:p>
                    <a:p>
                      <a:pPr marL="200660">
                        <a:lnSpc>
                          <a:spcPts val="1380"/>
                        </a:lnSpc>
                        <a:spcBef>
                          <a:spcPts val="200"/>
                        </a:spcBef>
                        <a:tabLst>
                          <a:tab pos="2503170" algn="l"/>
                        </a:tabLst>
                      </a:pPr>
                      <a:r>
                        <a:rPr sz="1650" baseline="15151" dirty="0" err="1">
                          <a:solidFill>
                            <a:schemeClr val="tx1"/>
                          </a:solidFill>
                          <a:latin typeface="ＭＳ ゴシック"/>
                          <a:cs typeface="ＭＳ ゴシック"/>
                        </a:rPr>
                        <a:t>するこ</a:t>
                      </a:r>
                      <a:r>
                        <a:rPr sz="1650" spc="-22" baseline="15151" dirty="0" err="1">
                          <a:solidFill>
                            <a:schemeClr val="tx1"/>
                          </a:solidFill>
                          <a:latin typeface="ＭＳ ゴシック"/>
                          <a:cs typeface="ＭＳ ゴシック"/>
                        </a:rPr>
                        <a:t>と</a:t>
                      </a:r>
                      <a:r>
                        <a:rPr sz="1650" baseline="15151" dirty="0" err="1">
                          <a:solidFill>
                            <a:schemeClr val="tx1"/>
                          </a:solidFill>
                          <a:latin typeface="ＭＳ ゴシック"/>
                          <a:cs typeface="ＭＳ ゴシック"/>
                        </a:rPr>
                        <a:t>はあ</a:t>
                      </a:r>
                      <a:r>
                        <a:rPr sz="1650" spc="-22" baseline="15151" dirty="0" err="1">
                          <a:solidFill>
                            <a:schemeClr val="tx1"/>
                          </a:solidFill>
                          <a:latin typeface="ＭＳ ゴシック"/>
                          <a:cs typeface="ＭＳ ゴシック"/>
                        </a:rPr>
                        <a:t>り</a:t>
                      </a:r>
                      <a:r>
                        <a:rPr sz="1650" baseline="15151" dirty="0" err="1">
                          <a:solidFill>
                            <a:schemeClr val="tx1"/>
                          </a:solidFill>
                          <a:latin typeface="ＭＳ ゴシック"/>
                          <a:cs typeface="ＭＳ ゴシック"/>
                        </a:rPr>
                        <a:t>ませ</a:t>
                      </a:r>
                      <a:r>
                        <a:rPr sz="1650" spc="-22" baseline="15151" dirty="0" err="1">
                          <a:solidFill>
                            <a:schemeClr val="tx1"/>
                          </a:solidFill>
                          <a:latin typeface="ＭＳ ゴシック"/>
                          <a:cs typeface="ＭＳ ゴシック"/>
                        </a:rPr>
                        <a:t>ん</a:t>
                      </a:r>
                      <a:r>
                        <a:rPr sz="1650" spc="-75" baseline="15151" dirty="0">
                          <a:solidFill>
                            <a:schemeClr val="tx1"/>
                          </a:solidFill>
                          <a:latin typeface="ＭＳ ゴシック"/>
                          <a:cs typeface="ＭＳ ゴシック"/>
                        </a:rPr>
                        <a:t>。</a:t>
                      </a:r>
                      <a:r>
                        <a:rPr sz="1650" baseline="15151" dirty="0">
                          <a:solidFill>
                            <a:schemeClr val="tx1"/>
                          </a:solidFill>
                          <a:latin typeface="ＭＳ ゴシック"/>
                          <a:cs typeface="ＭＳ ゴシック"/>
                        </a:rPr>
                        <a:t>	</a:t>
                      </a:r>
                      <a:r>
                        <a:rPr sz="1200" dirty="0" err="1">
                          <a:solidFill>
                            <a:schemeClr val="tx1"/>
                          </a:solidFill>
                          <a:latin typeface="ＭＳ ゴシック"/>
                          <a:cs typeface="ＭＳ ゴシック"/>
                        </a:rPr>
                        <a:t>上記について、確認しました</a:t>
                      </a:r>
                      <a:r>
                        <a:rPr sz="1200" spc="-25" dirty="0">
                          <a:solidFill>
                            <a:schemeClr val="tx1"/>
                          </a:solidFill>
                          <a:latin typeface="ＭＳ ゴシック"/>
                          <a:cs typeface="ＭＳ ゴシック"/>
                        </a:rPr>
                        <a:t>→□</a:t>
                      </a:r>
                      <a:endParaRPr sz="1200" dirty="0">
                        <a:solidFill>
                          <a:schemeClr val="tx1"/>
                        </a:solidFill>
                        <a:latin typeface="ＭＳ ゴシック"/>
                        <a:cs typeface="ＭＳ ゴシック"/>
                      </a:endParaRPr>
                    </a:p>
                  </a:txBody>
                  <a:tcPr marL="0" marR="0" marT="190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3"/>
                  </a:ext>
                </a:extLst>
              </a:tr>
            </a:tbl>
          </a:graphicData>
        </a:graphic>
      </p:graphicFrame>
      <p:sp>
        <p:nvSpPr>
          <p:cNvPr id="5" name="object 5"/>
          <p:cNvSpPr txBox="1">
            <a:spLocks noGrp="1"/>
          </p:cNvSpPr>
          <p:nvPr>
            <p:ph type="title"/>
          </p:nvPr>
        </p:nvSpPr>
        <p:spPr>
          <a:xfrm>
            <a:off x="76200" y="228600"/>
            <a:ext cx="6931661" cy="371969"/>
          </a:xfrm>
          <a:prstGeom prst="rect">
            <a:avLst/>
          </a:prstGeom>
        </p:spPr>
        <p:txBody>
          <a:bodyPr vert="horz" wrap="square" lIns="0" tIns="99767" rIns="0" bIns="0" rtlCol="0">
            <a:spAutoFit/>
          </a:bodyPr>
          <a:lstStyle/>
          <a:p>
            <a:pPr marL="12700">
              <a:lnSpc>
                <a:spcPts val="2060"/>
              </a:lnSpc>
              <a:spcBef>
                <a:spcPts val="100"/>
              </a:spcBef>
            </a:pPr>
            <a:r>
              <a:rPr spc="-30">
                <a:latin typeface="Meiryo UI" panose="020B0604030504040204" pitchFamily="50" charset="-128"/>
                <a:ea typeface="Meiryo UI" panose="020B0604030504040204" pitchFamily="50" charset="-128"/>
              </a:rPr>
              <a:t>環境負荷低減のチェックシート</a:t>
            </a:r>
            <a:r>
              <a:rPr dirty="0" err="1">
                <a:latin typeface="Meiryo UI" panose="020B0604030504040204" pitchFamily="50" charset="-128"/>
                <a:ea typeface="Meiryo UI" panose="020B0604030504040204" pitchFamily="50" charset="-128"/>
                <a:cs typeface="メイリオ"/>
              </a:rPr>
              <a:t>（畜産経営体向け</a:t>
            </a:r>
            <a:r>
              <a:rPr spc="-50" dirty="0">
                <a:latin typeface="Meiryo UI" panose="020B0604030504040204" pitchFamily="50" charset="-128"/>
                <a:ea typeface="Meiryo UI" panose="020B0604030504040204" pitchFamily="50" charset="-128"/>
                <a:cs typeface="メイリオ"/>
              </a:rPr>
              <a:t>）</a:t>
            </a:r>
          </a:p>
        </p:txBody>
      </p:sp>
      <p:sp>
        <p:nvSpPr>
          <p:cNvPr id="6" name="object 6"/>
          <p:cNvSpPr txBox="1"/>
          <p:nvPr/>
        </p:nvSpPr>
        <p:spPr>
          <a:xfrm>
            <a:off x="134951" y="6092316"/>
            <a:ext cx="4635500" cy="362279"/>
          </a:xfrm>
          <a:prstGeom prst="rect">
            <a:avLst/>
          </a:prstGeom>
        </p:spPr>
        <p:txBody>
          <a:bodyPr vert="horz" wrap="square" lIns="0" tIns="41275" rIns="0" bIns="0" rtlCol="0">
            <a:spAutoFit/>
          </a:bodyPr>
          <a:lstStyle/>
          <a:p>
            <a:pPr marL="187325" marR="5080" lvl="0" indent="-175260" defTabSz="914400" eaLnBrk="1" fontAlgn="auto" latinLnBrk="0" hangingPunct="1">
              <a:lnSpc>
                <a:spcPts val="1100"/>
              </a:lnSpc>
              <a:spcBef>
                <a:spcPts val="325"/>
              </a:spcBef>
              <a:spcAft>
                <a:spcPts val="0"/>
              </a:spcAft>
              <a:buClrTx/>
              <a:buSzTx/>
              <a:buFontTx/>
              <a:buNone/>
              <a:tabLst>
                <a:tab pos="292735" algn="l"/>
              </a:tabLst>
              <a:defRPr/>
            </a:pPr>
            <a:r>
              <a:rPr kumimoji="0" sz="1100" b="0" i="0" u="none" strike="noStrike" kern="0" cap="none" spc="-50" normalizeH="0" baseline="0" noProof="0">
                <a:ln>
                  <a:noFill/>
                </a:ln>
                <a:effectLst/>
                <a:uLnTx/>
                <a:uFillTx/>
                <a:latin typeface="ＭＳ 明朝"/>
                <a:cs typeface="ＭＳ 明朝"/>
              </a:rPr>
              <a:t>注</a:t>
            </a:r>
            <a:r>
              <a:rPr kumimoji="0" sz="1100" b="0" i="0" u="none" strike="noStrike" kern="0" cap="none" spc="0" normalizeH="0" baseline="0" noProof="0">
                <a:ln>
                  <a:noFill/>
                </a:ln>
                <a:effectLst/>
                <a:uLnTx/>
                <a:uFillTx/>
                <a:latin typeface="ＭＳ 明朝"/>
                <a:cs typeface="ＭＳ 明朝"/>
              </a:rPr>
              <a:t>		※</a:t>
            </a:r>
            <a:r>
              <a:rPr kumimoji="0" sz="1100" b="0" i="0" u="none" strike="noStrike" kern="0" cap="none" spc="-15" normalizeH="0" baseline="0" noProof="0" err="1">
                <a:ln>
                  <a:noFill/>
                </a:ln>
                <a:effectLst/>
                <a:uLnTx/>
                <a:uFillTx/>
                <a:latin typeface="ＭＳ 明朝"/>
                <a:cs typeface="ＭＳ 明朝"/>
              </a:rPr>
              <a:t>の</a:t>
            </a:r>
            <a:r>
              <a:rPr kumimoji="0" sz="1100" b="0" i="0" u="none" strike="noStrike" kern="0" cap="none" spc="0" normalizeH="0" baseline="0" noProof="0" err="1">
                <a:ln>
                  <a:noFill/>
                </a:ln>
                <a:effectLst/>
                <a:uLnTx/>
                <a:uFillTx/>
                <a:latin typeface="ＭＳ 明朝"/>
                <a:cs typeface="ＭＳ 明朝"/>
              </a:rPr>
              <a:t>記載</a:t>
            </a:r>
            <a:r>
              <a:rPr kumimoji="0" sz="1100" b="0" i="0" u="none" strike="noStrike" kern="0" cap="none" spc="-15" normalizeH="0" baseline="0" noProof="0" err="1">
                <a:ln>
                  <a:noFill/>
                </a:ln>
                <a:effectLst/>
                <a:uLnTx/>
                <a:uFillTx/>
                <a:latin typeface="ＭＳ 明朝"/>
                <a:cs typeface="ＭＳ 明朝"/>
              </a:rPr>
              <a:t>内</a:t>
            </a:r>
            <a:r>
              <a:rPr kumimoji="0" sz="1100" b="0" i="0" u="none" strike="noStrike" kern="0" cap="none" spc="0" normalizeH="0" baseline="0" noProof="0" err="1">
                <a:ln>
                  <a:noFill/>
                </a:ln>
                <a:effectLst/>
                <a:uLnTx/>
                <a:uFillTx/>
                <a:latin typeface="ＭＳ 明朝"/>
                <a:cs typeface="ＭＳ 明朝"/>
              </a:rPr>
              <a:t>容に</a:t>
            </a:r>
            <a:r>
              <a:rPr kumimoji="0" sz="1100" b="0" i="0" u="none" strike="noStrike" kern="0" cap="none" spc="-15" normalizeH="0" baseline="0" noProof="0" err="1">
                <a:ln>
                  <a:noFill/>
                </a:ln>
                <a:effectLst/>
                <a:uLnTx/>
                <a:uFillTx/>
                <a:latin typeface="ＭＳ 明朝"/>
                <a:cs typeface="ＭＳ 明朝"/>
              </a:rPr>
              <a:t>「該</a:t>
            </a:r>
            <a:r>
              <a:rPr kumimoji="0" sz="1100" b="0" i="0" u="none" strike="noStrike" kern="0" cap="none" spc="0" normalizeH="0" baseline="0" noProof="0" err="1">
                <a:ln>
                  <a:noFill/>
                </a:ln>
                <a:effectLst/>
                <a:uLnTx/>
                <a:uFillTx/>
                <a:latin typeface="ＭＳ 明朝"/>
                <a:cs typeface="ＭＳ 明朝"/>
              </a:rPr>
              <a:t>当しな</a:t>
            </a:r>
            <a:r>
              <a:rPr kumimoji="0" sz="1100" b="0" i="0" u="none" strike="noStrike" kern="0" cap="none" spc="-15" normalizeH="0" baseline="0" noProof="0" err="1">
                <a:ln>
                  <a:noFill/>
                </a:ln>
                <a:effectLst/>
                <a:uLnTx/>
                <a:uFillTx/>
                <a:latin typeface="ＭＳ 明朝"/>
                <a:cs typeface="ＭＳ 明朝"/>
              </a:rPr>
              <a:t>い</a:t>
            </a:r>
            <a:r>
              <a:rPr kumimoji="0" sz="1100" b="0" i="0" u="none" strike="noStrike" kern="0" cap="none" spc="0" normalizeH="0" baseline="0" noProof="0" err="1">
                <a:ln>
                  <a:noFill/>
                </a:ln>
                <a:effectLst/>
                <a:uLnTx/>
                <a:uFillTx/>
                <a:latin typeface="ＭＳ 明朝"/>
                <a:cs typeface="ＭＳ 明朝"/>
              </a:rPr>
              <a:t>」場</a:t>
            </a:r>
            <a:r>
              <a:rPr kumimoji="0" sz="1100" b="0" i="0" u="none" strike="noStrike" kern="0" cap="none" spc="-15" normalizeH="0" baseline="0" noProof="0" err="1">
                <a:ln>
                  <a:noFill/>
                </a:ln>
                <a:effectLst/>
                <a:uLnTx/>
                <a:uFillTx/>
                <a:latin typeface="ＭＳ 明朝"/>
                <a:cs typeface="ＭＳ 明朝"/>
              </a:rPr>
              <a:t>合</a:t>
            </a:r>
            <a:r>
              <a:rPr kumimoji="0" sz="1100" b="0" i="0" u="none" strike="noStrike" kern="0" cap="none" spc="0" normalizeH="0" baseline="0" noProof="0" err="1">
                <a:ln>
                  <a:noFill/>
                </a:ln>
                <a:effectLst/>
                <a:uLnTx/>
                <a:uFillTx/>
                <a:latin typeface="ＭＳ 明朝"/>
                <a:cs typeface="ＭＳ 明朝"/>
              </a:rPr>
              <a:t>には</a:t>
            </a:r>
            <a:r>
              <a:rPr kumimoji="0" sz="1100" b="0" i="0" u="none" strike="noStrike" kern="0" cap="none" spc="-15" normalizeH="0" baseline="0" noProof="0" err="1">
                <a:ln>
                  <a:noFill/>
                </a:ln>
                <a:effectLst/>
                <a:uLnTx/>
                <a:uFillTx/>
                <a:latin typeface="ＭＳ 明朝"/>
                <a:cs typeface="ＭＳ 明朝"/>
              </a:rPr>
              <a:t>□に</a:t>
            </a:r>
            <a:r>
              <a:rPr kumimoji="0" sz="1100" b="0" i="0" u="none" strike="noStrike" kern="0" cap="none" spc="0" normalizeH="0" baseline="0" noProof="0" err="1">
                <a:ln>
                  <a:noFill/>
                </a:ln>
                <a:effectLst/>
                <a:uLnTx/>
                <a:uFillTx/>
                <a:latin typeface="ＭＳ 明朝"/>
                <a:cs typeface="ＭＳ 明朝"/>
              </a:rPr>
              <a:t>チェッ</a:t>
            </a:r>
            <a:r>
              <a:rPr kumimoji="0" sz="1100" b="0" i="0" u="none" strike="noStrike" kern="0" cap="none" spc="-15" normalizeH="0" baseline="0" noProof="0" err="1">
                <a:ln>
                  <a:noFill/>
                </a:ln>
                <a:effectLst/>
                <a:uLnTx/>
                <a:uFillTx/>
                <a:latin typeface="ＭＳ 明朝"/>
                <a:cs typeface="ＭＳ 明朝"/>
              </a:rPr>
              <a:t>ク</a:t>
            </a:r>
            <a:r>
              <a:rPr kumimoji="0" sz="1100" b="0" i="0" u="none" strike="noStrike" kern="0" cap="none" spc="0" normalizeH="0" baseline="0" noProof="0" err="1">
                <a:ln>
                  <a:noFill/>
                </a:ln>
                <a:effectLst/>
                <a:uLnTx/>
                <a:uFillTx/>
                <a:latin typeface="ＭＳ 明朝"/>
                <a:cs typeface="ＭＳ 明朝"/>
              </a:rPr>
              <a:t>して</a:t>
            </a:r>
            <a:r>
              <a:rPr kumimoji="0" sz="1100" b="0" i="0" u="none" strike="noStrike" kern="0" cap="none" spc="-15" normalizeH="0" baseline="0" noProof="0" err="1">
                <a:ln>
                  <a:noFill/>
                </a:ln>
                <a:effectLst/>
                <a:uLnTx/>
                <a:uFillTx/>
                <a:latin typeface="ＭＳ 明朝"/>
                <a:cs typeface="ＭＳ 明朝"/>
              </a:rPr>
              <a:t>く</a:t>
            </a:r>
            <a:r>
              <a:rPr kumimoji="0" sz="1100" b="0" i="0" u="none" strike="noStrike" kern="0" cap="none" spc="0" normalizeH="0" baseline="0" noProof="0" err="1">
                <a:ln>
                  <a:noFill/>
                </a:ln>
                <a:effectLst/>
                <a:uLnTx/>
                <a:uFillTx/>
                <a:latin typeface="ＭＳ 明朝"/>
                <a:cs typeface="ＭＳ 明朝"/>
              </a:rPr>
              <a:t>ださ</a:t>
            </a:r>
            <a:r>
              <a:rPr kumimoji="0" sz="1100" b="0" i="0" u="none" strike="noStrike" kern="0" cap="none" spc="-15" normalizeH="0" baseline="0" noProof="0" err="1">
                <a:ln>
                  <a:noFill/>
                </a:ln>
                <a:effectLst/>
                <a:uLnTx/>
                <a:uFillTx/>
                <a:latin typeface="ＭＳ 明朝"/>
                <a:cs typeface="ＭＳ 明朝"/>
              </a:rPr>
              <a:t>い</a:t>
            </a:r>
            <a:r>
              <a:rPr kumimoji="0" lang="ja-JP" altLang="en-US" sz="1100" b="0" i="0" u="none" strike="noStrike" kern="0" cap="none" spc="-50" normalizeH="0" baseline="0" noProof="0">
                <a:ln>
                  <a:noFill/>
                </a:ln>
                <a:effectLst/>
                <a:uLnTx/>
                <a:uFillTx/>
                <a:latin typeface="ＭＳ 明朝"/>
                <a:cs typeface="ＭＳ 明朝"/>
              </a:rPr>
              <a:t>。</a:t>
            </a:r>
            <a:endParaRPr lang="ja-JP" altLang="en-US" sz="1100" kern="0" spc="-50">
              <a:latin typeface="ＭＳ 明朝"/>
              <a:cs typeface="ＭＳ 明朝"/>
            </a:endParaRPr>
          </a:p>
          <a:p>
            <a:pPr marL="187325" marR="5080" lvl="0" indent="-175260" defTabSz="914400" eaLnBrk="1" fontAlgn="auto" latinLnBrk="0" hangingPunct="1">
              <a:lnSpc>
                <a:spcPts val="1100"/>
              </a:lnSpc>
              <a:spcBef>
                <a:spcPts val="325"/>
              </a:spcBef>
              <a:spcAft>
                <a:spcPts val="0"/>
              </a:spcAft>
              <a:buClrTx/>
              <a:buSzTx/>
              <a:buFontTx/>
              <a:buNone/>
              <a:tabLst>
                <a:tab pos="292735" algn="l"/>
              </a:tabLst>
              <a:defRPr/>
            </a:pPr>
            <a:r>
              <a:rPr kumimoji="0" lang="ja-JP" altLang="en-US" sz="1100" b="0" i="0" u="none" strike="noStrike" kern="0" cap="none" spc="-50" normalizeH="0" baseline="0" noProof="0">
                <a:ln>
                  <a:noFill/>
                </a:ln>
                <a:effectLst/>
                <a:uLnTx/>
                <a:uFillTx/>
                <a:latin typeface="ＭＳ 明朝"/>
                <a:cs typeface="ＭＳ 明朝"/>
              </a:rPr>
              <a:t>　　　　　</a:t>
            </a:r>
            <a:r>
              <a:rPr kumimoji="0" lang="ja-JP" altLang="en-US" sz="1100" b="0" i="0" u="none" strike="noStrike" kern="0" cap="none" spc="0" normalizeH="0" baseline="0" noProof="0">
                <a:ln>
                  <a:noFill/>
                </a:ln>
                <a:effectLst/>
                <a:uLnTx/>
                <a:uFillTx/>
                <a:latin typeface="ＭＳ 明朝"/>
                <a:cs typeface="ＭＳ 明朝"/>
              </a:rPr>
              <a:t>この場</a:t>
            </a:r>
            <a:r>
              <a:rPr kumimoji="0" lang="ja-JP" altLang="en-US" sz="1100" b="0" i="0" u="none" strike="noStrike" kern="0" cap="none" spc="-15" normalizeH="0" baseline="0" noProof="0">
                <a:ln>
                  <a:noFill/>
                </a:ln>
                <a:effectLst/>
                <a:uLnTx/>
                <a:uFillTx/>
                <a:latin typeface="ＭＳ 明朝"/>
                <a:cs typeface="ＭＳ 明朝"/>
              </a:rPr>
              <a:t>合</a:t>
            </a:r>
            <a:r>
              <a:rPr kumimoji="0" lang="ja-JP" altLang="en-US" sz="1100" b="0" i="0" u="none" strike="noStrike" kern="0" cap="none" spc="0" normalizeH="0" baseline="0" noProof="0">
                <a:ln>
                  <a:noFill/>
                </a:ln>
                <a:effectLst/>
                <a:uLnTx/>
                <a:uFillTx/>
                <a:latin typeface="ＭＳ 明朝"/>
                <a:cs typeface="ＭＳ 明朝"/>
              </a:rPr>
              <a:t>、当</a:t>
            </a:r>
            <a:r>
              <a:rPr kumimoji="0" lang="ja-JP" altLang="en-US" sz="1100" b="0" i="0" u="none" strike="noStrike" kern="0" cap="none" spc="-15" normalizeH="0" baseline="0" noProof="0">
                <a:ln>
                  <a:noFill/>
                </a:ln>
                <a:effectLst/>
                <a:uLnTx/>
                <a:uFillTx/>
                <a:latin typeface="ＭＳ 明朝"/>
                <a:cs typeface="ＭＳ 明朝"/>
              </a:rPr>
              <a:t>該</a:t>
            </a:r>
            <a:r>
              <a:rPr kumimoji="0" lang="ja-JP" altLang="en-US" sz="1100" b="0" i="0" u="none" strike="noStrike" kern="0" cap="none" spc="0" normalizeH="0" baseline="0" noProof="0">
                <a:ln>
                  <a:noFill/>
                </a:ln>
                <a:effectLst/>
                <a:uLnTx/>
                <a:uFillTx/>
                <a:latin typeface="ＭＳ 明朝"/>
                <a:cs typeface="ＭＳ 明朝"/>
              </a:rPr>
              <a:t>項目</a:t>
            </a:r>
            <a:r>
              <a:rPr kumimoji="0" lang="ja-JP" altLang="en-US" sz="1100" b="0" i="0" u="none" strike="noStrike" kern="0" cap="none" spc="-15" normalizeH="0" baseline="0" noProof="0">
                <a:ln>
                  <a:noFill/>
                </a:ln>
                <a:effectLst/>
                <a:uLnTx/>
                <a:uFillTx/>
                <a:latin typeface="ＭＳ 明朝"/>
                <a:cs typeface="ＭＳ 明朝"/>
              </a:rPr>
              <a:t>の申</a:t>
            </a:r>
            <a:r>
              <a:rPr kumimoji="0" lang="ja-JP" altLang="en-US" sz="1100" b="0" i="0" u="none" strike="noStrike" kern="0" cap="none" spc="0" normalizeH="0" baseline="0" noProof="0">
                <a:ln>
                  <a:noFill/>
                </a:ln>
                <a:effectLst/>
                <a:uLnTx/>
                <a:uFillTx/>
                <a:latin typeface="ＭＳ 明朝"/>
                <a:cs typeface="ＭＳ 明朝"/>
              </a:rPr>
              <a:t>請時・</a:t>
            </a:r>
            <a:r>
              <a:rPr kumimoji="0" lang="ja-JP" altLang="en-US" sz="1100" b="0" i="0" u="none" strike="noStrike" kern="0" cap="none" spc="-15" normalizeH="0" baseline="0" noProof="0">
                <a:ln>
                  <a:noFill/>
                </a:ln>
                <a:effectLst/>
                <a:uLnTx/>
                <a:uFillTx/>
                <a:latin typeface="ＭＳ 明朝"/>
                <a:cs typeface="ＭＳ 明朝"/>
              </a:rPr>
              <a:t>報</a:t>
            </a:r>
            <a:r>
              <a:rPr kumimoji="0" lang="ja-JP" altLang="en-US" sz="1100" b="0" i="0" u="none" strike="noStrike" kern="0" cap="none" spc="0" normalizeH="0" baseline="0" noProof="0">
                <a:ln>
                  <a:noFill/>
                </a:ln>
                <a:effectLst/>
                <a:uLnTx/>
                <a:uFillTx/>
                <a:latin typeface="ＭＳ 明朝"/>
                <a:cs typeface="ＭＳ 明朝"/>
              </a:rPr>
              <a:t>告時</a:t>
            </a:r>
            <a:r>
              <a:rPr kumimoji="0" lang="ja-JP" altLang="en-US" sz="1100" b="0" i="0" u="none" strike="noStrike" kern="0" cap="none" spc="-15" normalizeH="0" baseline="0" noProof="0">
                <a:ln>
                  <a:noFill/>
                </a:ln>
                <a:effectLst/>
                <a:uLnTx/>
                <a:uFillTx/>
                <a:latin typeface="ＭＳ 明朝"/>
                <a:cs typeface="ＭＳ 明朝"/>
              </a:rPr>
              <a:t>の</a:t>
            </a:r>
            <a:r>
              <a:rPr kumimoji="0" lang="ja-JP" altLang="en-US" sz="1100" b="0" i="0" u="none" strike="noStrike" kern="0" cap="none" spc="0" normalizeH="0" baseline="0" noProof="0">
                <a:ln>
                  <a:noFill/>
                </a:ln>
                <a:effectLst/>
                <a:uLnTx/>
                <a:uFillTx/>
                <a:latin typeface="ＭＳ 明朝"/>
                <a:cs typeface="ＭＳ 明朝"/>
              </a:rPr>
              <a:t>チェ</a:t>
            </a:r>
            <a:r>
              <a:rPr kumimoji="0" lang="ja-JP" altLang="en-US" sz="1100" b="0" i="0" u="none" strike="noStrike" kern="0" cap="none" spc="-15" normalizeH="0" baseline="0" noProof="0">
                <a:ln>
                  <a:noFill/>
                </a:ln>
                <a:effectLst/>
                <a:uLnTx/>
                <a:uFillTx/>
                <a:latin typeface="ＭＳ 明朝"/>
                <a:cs typeface="ＭＳ 明朝"/>
              </a:rPr>
              <a:t>ック</a:t>
            </a:r>
            <a:r>
              <a:rPr kumimoji="0" lang="ja-JP" altLang="en-US" sz="1100" b="0" i="0" u="none" strike="noStrike" kern="0" cap="none" spc="0" normalizeH="0" baseline="0" noProof="0">
                <a:ln>
                  <a:noFill/>
                </a:ln>
                <a:effectLst/>
                <a:uLnTx/>
                <a:uFillTx/>
                <a:latin typeface="ＭＳ 明朝"/>
                <a:cs typeface="ＭＳ 明朝"/>
              </a:rPr>
              <a:t>は不要</a:t>
            </a:r>
            <a:r>
              <a:rPr kumimoji="0" lang="ja-JP" altLang="en-US" sz="1100" b="0" i="0" u="none" strike="noStrike" kern="0" cap="none" spc="-15" normalizeH="0" baseline="0" noProof="0">
                <a:ln>
                  <a:noFill/>
                </a:ln>
                <a:effectLst/>
                <a:uLnTx/>
                <a:uFillTx/>
                <a:latin typeface="ＭＳ 明朝"/>
                <a:cs typeface="ＭＳ 明朝"/>
              </a:rPr>
              <a:t>で</a:t>
            </a:r>
            <a:r>
              <a:rPr kumimoji="0" lang="ja-JP" altLang="en-US" sz="1100" b="0" i="0" u="none" strike="noStrike" kern="0" cap="none" spc="0" normalizeH="0" baseline="0" noProof="0">
                <a:ln>
                  <a:noFill/>
                </a:ln>
                <a:effectLst/>
                <a:uLnTx/>
                <a:uFillTx/>
                <a:latin typeface="ＭＳ 明朝"/>
                <a:cs typeface="ＭＳ 明朝"/>
              </a:rPr>
              <a:t>す</a:t>
            </a:r>
            <a:r>
              <a:rPr kumimoji="0" lang="ja-JP" altLang="en-US" sz="1100" b="0" i="0" u="none" strike="noStrike" kern="0" cap="none" spc="-50" normalizeH="0" baseline="0" noProof="0">
                <a:ln>
                  <a:noFill/>
                </a:ln>
                <a:effectLst/>
                <a:uLnTx/>
                <a:uFillTx/>
                <a:latin typeface="ＭＳ 明朝"/>
                <a:cs typeface="ＭＳ 明朝"/>
              </a:rPr>
              <a:t>。</a:t>
            </a:r>
            <a:endParaRPr kumimoji="0" lang="ja-JP" altLang="en-US" sz="1100" b="0" i="0" u="none" strike="noStrike" kern="0" cap="none" spc="0" normalizeH="0" baseline="0" noProof="0">
              <a:ln>
                <a:noFill/>
              </a:ln>
              <a:effectLst/>
              <a:uLnTx/>
              <a:uFillTx/>
              <a:latin typeface="ＭＳ 明朝"/>
              <a:cs typeface="ＭＳ 明朝"/>
            </a:endParaRPr>
          </a:p>
        </p:txBody>
      </p:sp>
      <p:sp>
        <p:nvSpPr>
          <p:cNvPr id="9" name="テキスト ボックス 8">
            <a:extLst>
              <a:ext uri="{FF2B5EF4-FFF2-40B4-BE49-F238E27FC236}">
                <a16:creationId xmlns:a16="http://schemas.microsoft.com/office/drawing/2014/main" id="{DBB90196-ABCF-6698-2F3B-5DE89F04DBC4}"/>
              </a:ext>
            </a:extLst>
          </p:cNvPr>
          <p:cNvSpPr txBox="1"/>
          <p:nvPr/>
        </p:nvSpPr>
        <p:spPr>
          <a:xfrm>
            <a:off x="-1" y="17060"/>
            <a:ext cx="979055" cy="307777"/>
          </a:xfrm>
          <a:prstGeom prst="rect">
            <a:avLst/>
          </a:prstGeom>
          <a:noFill/>
        </p:spPr>
        <p:txBody>
          <a:bodyPr wrap="square" rtlCol="0">
            <a:spAutoFit/>
          </a:bodyPr>
          <a:lstStyle/>
          <a:p>
            <a:pPr lvl="0" defTabSz="914400"/>
            <a:r>
              <a:rPr kumimoji="1"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別添</a:t>
            </a:r>
            <a:r>
              <a:rPr kumimoji="1" lang="en-US" altLang="ja-JP" sz="1400" dirty="0">
                <a:latin typeface="Meiryo UI" panose="020B0604030504040204" pitchFamily="50" charset="-128"/>
                <a:ea typeface="Meiryo UI" panose="020B0604030504040204" pitchFamily="50" charset="-128"/>
              </a:rPr>
              <a:t>10</a:t>
            </a:r>
            <a:endParaRPr kumimoji="1"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0" name="object 6">
            <a:extLst>
              <a:ext uri="{FF2B5EF4-FFF2-40B4-BE49-F238E27FC236}">
                <a16:creationId xmlns:a16="http://schemas.microsoft.com/office/drawing/2014/main" id="{D8637151-4FE9-E546-4DE5-94AA5613B38F}"/>
              </a:ext>
            </a:extLst>
          </p:cNvPr>
          <p:cNvSpPr txBox="1"/>
          <p:nvPr/>
        </p:nvSpPr>
        <p:spPr>
          <a:xfrm>
            <a:off x="7084475" y="374920"/>
            <a:ext cx="2907041" cy="234680"/>
          </a:xfrm>
          <a:prstGeom prst="rect">
            <a:avLst/>
          </a:prstGeom>
          <a:ln w="12700">
            <a:noFill/>
          </a:ln>
        </p:spPr>
        <p:txBody>
          <a:bodyPr vert="horz" wrap="square" lIns="0" tIns="49530" rIns="0" bIns="0" rtlCol="0">
            <a:spAutoFit/>
          </a:bodyPr>
          <a:lstStyle/>
          <a:p>
            <a:pPr marL="90805" marR="120650" lvl="0" indent="0" algn="just" defTabSz="914400" eaLnBrk="1" fontAlgn="auto" latinLnBrk="0" hangingPunct="1">
              <a:lnSpc>
                <a:spcPct val="100000"/>
              </a:lnSpc>
              <a:spcBef>
                <a:spcPts val="390"/>
              </a:spcBef>
              <a:spcAft>
                <a:spcPts val="0"/>
              </a:spcAft>
              <a:buClrTx/>
              <a:buSzTx/>
              <a:buFontTx/>
              <a:buNone/>
              <a:tabLst>
                <a:tab pos="3748404" algn="l"/>
              </a:tabLst>
              <a:defRPr/>
            </a:pPr>
            <a:r>
              <a:rPr kumimoji="0" sz="1200" b="0" i="0" u="none" strike="noStrike" kern="0" cap="none" spc="0" normalizeH="0" baseline="0" noProof="0" dirty="0">
                <a:ln>
                  <a:noFill/>
                </a:ln>
                <a:effectLst/>
                <a:uLnTx/>
                <a:uFillTx/>
                <a:latin typeface="ＭＳ ゴシック" panose="020B0609070205080204" pitchFamily="49" charset="-128"/>
                <a:ea typeface="ＭＳ ゴシック" panose="020B0609070205080204" pitchFamily="49" charset="-128"/>
                <a:cs typeface="ＭＳ ゴシック"/>
              </a:rPr>
              <a:t>氏</a:t>
            </a:r>
            <a:r>
              <a:rPr kumimoji="0" lang="ja-JP" altLang="en-US" sz="1200" b="0" i="0" u="none" strike="noStrike" kern="0" cap="none" spc="0" normalizeH="0" baseline="0" noProof="0" dirty="0">
                <a:ln>
                  <a:noFill/>
                </a:ln>
                <a:effectLst/>
                <a:uLnTx/>
                <a:uFillTx/>
                <a:latin typeface="ＭＳ ゴシック" panose="020B0609070205080204" pitchFamily="49" charset="-128"/>
                <a:ea typeface="ＭＳ ゴシック" panose="020B0609070205080204" pitchFamily="49" charset="-128"/>
                <a:cs typeface="ＭＳ ゴシック"/>
              </a:rPr>
              <a:t>　名</a:t>
            </a:r>
            <a:r>
              <a:rPr kumimoji="0" lang="ja-JP" altLang="en-US" sz="1200" b="0" i="0" u="none" strike="noStrike" kern="0" cap="none" spc="-50" normalizeH="0" baseline="0" noProof="0" dirty="0">
                <a:ln>
                  <a:noFill/>
                </a:ln>
                <a:effectLst/>
                <a:uLnTx/>
                <a:uFillTx/>
                <a:latin typeface="ＭＳ ゴシック" panose="020B0609070205080204" pitchFamily="49" charset="-128"/>
                <a:ea typeface="ＭＳ ゴシック" panose="020B0609070205080204" pitchFamily="49" charset="-128"/>
                <a:cs typeface="ＭＳ ゴシック"/>
              </a:rPr>
              <a:t>：＿＿＿＿＿＿＿＿＿＿＿＿＿＿</a:t>
            </a:r>
            <a:endParaRPr kumimoji="0" sz="1200" b="0" i="0" u="none" strike="noStrike" kern="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3BC13-041F-B96B-ECEF-F8A3B38520CC}"/>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4E1614F5-AAEC-0415-AD06-E3FDAD09FC1A}"/>
              </a:ext>
            </a:extLst>
          </p:cNvPr>
          <p:cNvSpPr txBox="1"/>
          <p:nvPr/>
        </p:nvSpPr>
        <p:spPr>
          <a:xfrm>
            <a:off x="204354" y="1237766"/>
            <a:ext cx="9497292" cy="5485127"/>
          </a:xfrm>
          <a:prstGeom prst="rect">
            <a:avLst/>
          </a:prstGeom>
          <a:noFill/>
          <a:ln>
            <a:solidFill>
              <a:schemeClr val="tx1"/>
            </a:solidFill>
          </a:ln>
        </p:spPr>
        <p:txBody>
          <a:bodyPr wrap="square" lIns="72000" tIns="0" rIns="72000" bIns="0" rtlCol="0">
            <a:spAutoFit/>
          </a:bodyPr>
          <a:lstStyle/>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「関係法令の遵守」については、以下の環境関係法令を遵守するものとする。</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（１）適正な施肥</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・肥料の品質の確保等に関する法律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127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・農用地の土壌の汚染防止等に関する法律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139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・土壌汚染対策法 （平成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14</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53</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 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（２）適正な防除</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・農薬取締法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23</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82</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・植物防疫法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151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 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（３）エネルギーの節減</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・エネルギーの使用の合理化及び非化石エネルギーへの転換等に関する法律（昭和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54</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（４）悪臭及び害虫の発生防止</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・家畜排せつ物の管理の適正化及び利用の促進に関する法律（平成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112</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・悪臭防止法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46</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91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 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（５）廃棄物の発生抑制、適正な循環的な利用及び適正な処分</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・廃棄物の処理及び清掃に関する法律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137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・食品循環資源の再生利用等の促進に関する法律（平成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12</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116</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・国等による環境物品等の調達の推進等に関する法律（平成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12</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100</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・容器包装に係る分別収集及び再商品化の促進等に関する法律（平成７年法律第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112</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・プラスチックに係る資源循環の促進等に関する法律（令和３年法律第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60</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（６）生物多様性への悪影響の防止</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・遺伝子組換え生物等の使用等の規制による生物の多様性の確保に関する法律（平成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97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・水質汚濁防止法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138</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・湖沼水質保全特別措置法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59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61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・鳥獣の保護及び管理並びに狩猟の適正化に関する法律（平成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14</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88</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・鳥獣による農林水産業等に係る被害の防止のための特別措置に関する法律（平成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134</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・合法伐採木材等の流通及び利用の促進に関する法律（平成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28</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48</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・漁業法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24</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267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・水産資源保護法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26</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313</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・持続的養殖生産確保法 （平成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51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 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（７）環境関係法令の遵守等</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・労働安全衛生法 （昭和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47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57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・環境影響評価法 （平成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81</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・地球温暖化対策の推進に関する法律 （平成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117</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・国等における温室効果ガス等の排出の削減に配慮した契約の推進に関する法律（平成</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56</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・土地改良法（昭和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24</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195</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a:t>
            </a:r>
          </a:p>
          <a:p>
            <a:pPr marL="0" marR="0" lvl="0" indent="0" algn="l" defTabSz="457200" rtl="0" eaLnBrk="1" fontAlgn="auto" latinLnBrk="0" hangingPunct="1">
              <a:lnSpc>
                <a:spcPts val="115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・森林法（昭和</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26</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年法律第</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249</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号） 等</a:t>
            </a:r>
            <a:endPar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 name="Rectangle 2">
            <a:extLst>
              <a:ext uri="{FF2B5EF4-FFF2-40B4-BE49-F238E27FC236}">
                <a16:creationId xmlns:a16="http://schemas.microsoft.com/office/drawing/2014/main" id="{C2A1442A-B11C-2571-2915-D7BE01807524}"/>
              </a:ext>
            </a:extLst>
          </p:cNvPr>
          <p:cNvSpPr>
            <a:spLocks noChangeArrowheads="1"/>
          </p:cNvSpPr>
          <p:nvPr/>
        </p:nvSpPr>
        <p:spPr bwMode="auto">
          <a:xfrm>
            <a:off x="204354" y="87482"/>
            <a:ext cx="949729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defRPr/>
            </a:pPr>
            <a:r>
              <a:rPr kumimoji="0" lang="ja-JP"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rPr>
              <a:t>環境負荷低減に向けた取組</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rPr>
              <a:t>の趣旨</a:t>
            </a:r>
            <a:endParaRPr kumimoji="0" lang="ja-JP" altLang="ja-JP"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152400" algn="l" defTabSz="914400" rtl="0" eaLnBrk="0" fontAlgn="base" latinLnBrk="0" hangingPunct="0">
              <a:lnSpc>
                <a:spcPct val="100000"/>
              </a:lnSpc>
              <a:spcBef>
                <a:spcPct val="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rPr>
              <a:t>事業実施主体は、みどりの食料システム法第</a:t>
            </a:r>
            <a:r>
              <a:rPr kumimoji="0" lang="en-US" altLang="ja-JP"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rPr>
              <a:t>15</a:t>
            </a:r>
            <a:r>
              <a:rPr kumimoji="0" lang="ja-JP" altLang="en-US"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rPr>
              <a:t>条の規定に基づく基本方針等に基づき環境負荷の低減に取り組むものとし、最低限行うべき環境負荷低減の取組について定めた環境負荷低減のチェックシートに記載の各取組を実施することとする。</a:t>
            </a:r>
            <a:endParaRPr kumimoji="0" lang="en-US" altLang="ja-JP"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endParaRPr>
          </a:p>
          <a:p>
            <a:pPr marL="0" marR="0" lvl="0" indent="152400" algn="l" defTabSz="914400" rtl="0" eaLnBrk="0" fontAlgn="base" latinLnBrk="0" hangingPunct="0">
              <a:lnSpc>
                <a:spcPct val="100000"/>
              </a:lnSpc>
              <a:spcBef>
                <a:spcPct val="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rPr>
              <a:t>本事業においては、事業申請時にみどりの食料システム法に基づく環境負荷低減に取り組む意思を確認した上で、就農状況報告時に取組状況を報告することとする。</a:t>
            </a:r>
            <a:endParaRPr kumimoji="0" lang="en-US" altLang="ja-JP"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ゴシック" panose="020B0609070205080204" pitchFamily="49" charset="-128"/>
            </a:endParaRPr>
          </a:p>
          <a:p>
            <a:pPr marL="0" marR="0" lvl="0" indent="152400" algn="l" defTabSz="914400" rtl="0" eaLnBrk="0" fontAlgn="base" latinLnBrk="0" hangingPunct="0">
              <a:lnSpc>
                <a:spcPct val="100000"/>
              </a:lnSpc>
              <a:spcBef>
                <a:spcPct val="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なお、環境負荷低減のチェックシートを提出した者から抽出して、農林水産省の職員が実際に環境負荷低減の取組をしたかどうか確認を行うこととする。</a:t>
            </a:r>
          </a:p>
        </p:txBody>
      </p:sp>
    </p:spTree>
    <p:extLst>
      <p:ext uri="{BB962C8B-B14F-4D97-AF65-F5344CB8AC3E}">
        <p14:creationId xmlns:p14="http://schemas.microsoft.com/office/powerpoint/2010/main" val="425428724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p:properties xmlns:p="http://schemas.microsoft.com/office/2006/metadata/properties" xmlns:xsi="http://www.w3.org/2001/XMLSchema-instance" xmlns:pc="http://schemas.microsoft.com/office/infopath/2007/PartnerControls">
  <documentManagement>
    <_x4f5c__x6210__x65e5__x6642_ xmlns="3537b7e8-a3ce-46a8-be72-7e68cc2b255f" xsi:nil="true"/>
    <lcf76f155ced4ddcb4097134ff3c332f xmlns="3537b7e8-a3ce-46a8-be72-7e68cc2b255f">
      <Terms xmlns="http://schemas.microsoft.com/office/infopath/2007/PartnerControls"/>
    </lcf76f155ced4ddcb4097134ff3c332f>
    <TaxCatchAll xmlns="85ec59af-1a16-40a0-b163-384e34c79a5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934A5A71B05DF419214895903EA2988" ma:contentTypeVersion="20" ma:contentTypeDescription="新しいドキュメントを作成します。" ma:contentTypeScope="" ma:versionID="41c4217df0d00e47910519c90f444839">
  <xsd:schema xmlns:xsd="http://www.w3.org/2001/XMLSchema" xmlns:xs="http://www.w3.org/2001/XMLSchema" xmlns:p="http://schemas.microsoft.com/office/2006/metadata/properties" xmlns:ns2="3537b7e8-a3ce-46a8-be72-7e68cc2b255f" xmlns:ns3="85ec59af-1a16-40a0-b163-384e34c79a5c" targetNamespace="http://schemas.microsoft.com/office/2006/metadata/properties" ma:root="true" ma:fieldsID="26c2e9bd9df2ce427ecfc3afde5cd249" ns2:_="" ns3:_="">
    <xsd:import namespace="3537b7e8-a3ce-46a8-be72-7e68cc2b255f"/>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7b7e8-a3ce-46a8-be72-7e68cc2b255f"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b18621-5be1-4086-b3c4-a1b17743687d}"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075DB6-1510-43A9-8FA9-4C071E996DB9}">
  <ds:schemaRefs>
    <ds:schemaRef ds:uri="85ec59af-1a16-40a0-b163-384e34c79a5c"/>
    <ds:schemaRef ds:uri="http://schemas.microsoft.com/office/2006/documentManagement/types"/>
    <ds:schemaRef ds:uri="http://purl.org/dc/dcmitype/"/>
    <ds:schemaRef ds:uri="http://purl.org/dc/elements/1.1/"/>
    <ds:schemaRef ds:uri="http://schemas.microsoft.com/office/2006/metadata/properties"/>
    <ds:schemaRef ds:uri="http://schemas.openxmlformats.org/package/2006/metadata/core-properties"/>
    <ds:schemaRef ds:uri="3537b7e8-a3ce-46a8-be72-7e68cc2b255f"/>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CF8864A4-7B22-4C5A-8F54-0130934864D3}">
  <ds:schemaRefs>
    <ds:schemaRef ds:uri="http://schemas.microsoft.com/sharepoint/v3/contenttype/forms"/>
  </ds:schemaRefs>
</ds:datastoreItem>
</file>

<file path=customXml/itemProps3.xml><?xml version="1.0" encoding="utf-8"?>
<ds:datastoreItem xmlns:ds="http://schemas.openxmlformats.org/officeDocument/2006/customXml" ds:itemID="{CA75BF13-B370-49E5-9FD8-9A3F1F1F64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7b7e8-a3ce-46a8-be72-7e68cc2b255f"/>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7</TotalTime>
  <Words>1991</Words>
  <Application>Microsoft Office PowerPoint</Application>
  <PresentationFormat>A4 210 x 297 mm</PresentationFormat>
  <Paragraphs>331</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4</vt:i4>
      </vt:variant>
    </vt:vector>
  </HeadingPairs>
  <TitlesOfParts>
    <vt:vector size="14" baseType="lpstr">
      <vt:lpstr>Meiryo UI</vt:lpstr>
      <vt:lpstr>ＭＳ ゴシック</vt:lpstr>
      <vt:lpstr>ＭＳ 明朝</vt:lpstr>
      <vt:lpstr>游ゴシック</vt:lpstr>
      <vt:lpstr>Arial</vt:lpstr>
      <vt:lpstr>Calibri</vt:lpstr>
      <vt:lpstr>Calibri Light</vt:lpstr>
      <vt:lpstr>Times New Roman</vt:lpstr>
      <vt:lpstr>Office テーマ</vt:lpstr>
      <vt:lpstr>Office Theme</vt:lpstr>
      <vt:lpstr>PowerPoint プレゼンテーション</vt:lpstr>
      <vt:lpstr>PowerPoint プレゼンテーション</vt:lpstr>
      <vt:lpstr>環境負荷低減のチェックシート（畜産経営体向け）</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山本 夏葉(YAMAMOTO Kayo)</cp:lastModifiedBy>
  <cp:revision>1</cp:revision>
  <dcterms:created xsi:type="dcterms:W3CDTF">2024-12-26T05:21:08Z</dcterms:created>
  <dcterms:modified xsi:type="dcterms:W3CDTF">2026-01-19T09:49:09Z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13624100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0x0101005934A5A71B05DF419214895903EA2988</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ies>
</file>