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51" r:id="rId1"/>
  </p:sldMasterIdLst>
  <p:sldIdLst>
    <p:sldId id="256" r:id="rId2"/>
    <p:sldId id="257"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3E7FF"/>
    <a:srgbClr val="D02434"/>
    <a:srgbClr val="F286B8"/>
    <a:srgbClr val="4D7A0C"/>
    <a:srgbClr val="FA5D06"/>
    <a:srgbClr val="94E818"/>
    <a:srgbClr val="61990F"/>
    <a:srgbClr val="FFFF99"/>
    <a:srgbClr val="FFFF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2597" y="67"/>
      </p:cViewPr>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tableStyles" Target="tableStyles.xml" />
  <Relationship Id="rId3" Type="http://schemas.openxmlformats.org/officeDocument/2006/relationships/slide" Target="slides/slide2.xml" />
  <Relationship Id="rId7" Type="http://schemas.openxmlformats.org/officeDocument/2006/relationships/theme" Target="theme/theme1.xml" />
  <Relationship Id="rId2" Type="http://schemas.openxmlformats.org/officeDocument/2006/relationships/slide" Target="slides/slide1.xml" />
  <Relationship Id="rId1" Type="http://schemas.openxmlformats.org/officeDocument/2006/relationships/slideMaster" Target="slideMasters/slideMaster1.xml" />
  <Relationship Id="rId6" Type="http://schemas.openxmlformats.org/officeDocument/2006/relationships/viewProps" Target="viewProps.xml" />
  <Relationship Id="rId5" Type="http://schemas.openxmlformats.org/officeDocument/2006/relationships/presProps" Target="presProps.xml" />
  <Relationship Id="rId4" Type="http://schemas.openxmlformats.org/officeDocument/2006/relationships/commentAuthors" Target="commentAuthors.xml" />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2T04:07:36.75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74C490-7576-4B5E-8E16-E5B33A9F6055}"/>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FAE917F-1A07-480E-A711-BF3EEAB062C3}"/>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6C2E282-04CC-4F0E-B6D2-ECA0A97402E5}"/>
              </a:ext>
            </a:extLst>
          </p:cNvPr>
          <p:cNvSpPr>
            <a:spLocks noGrp="1"/>
          </p:cNvSpPr>
          <p:nvPr>
            <p:ph type="dt" sz="half" idx="10"/>
          </p:nvPr>
        </p:nvSpPr>
        <p:spPr/>
        <p:txBody>
          <a:bodyPr/>
          <a:lstStyle/>
          <a:p>
            <a:fld id="{B9270AA1-2D03-42A4-A8CB-E25C29EBABA5}" type="datetimeFigureOut">
              <a:rPr kumimoji="1" lang="ja-JP" altLang="en-US" smtClean="0"/>
              <a:t>2025/4/25</a:t>
            </a:fld>
            <a:endParaRPr kumimoji="1" lang="ja-JP" altLang="en-US"/>
          </a:p>
        </p:txBody>
      </p:sp>
      <p:sp>
        <p:nvSpPr>
          <p:cNvPr id="5" name="フッター プレースホルダー 4">
            <a:extLst>
              <a:ext uri="{FF2B5EF4-FFF2-40B4-BE49-F238E27FC236}">
                <a16:creationId xmlns:a16="http://schemas.microsoft.com/office/drawing/2014/main" id="{3D6F4519-5013-4BF6-8938-773042EF44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E8011D-A426-4925-AE06-421AD724B591}"/>
              </a:ext>
            </a:extLst>
          </p:cNvPr>
          <p:cNvSpPr>
            <a:spLocks noGrp="1"/>
          </p:cNvSpPr>
          <p:nvPr>
            <p:ph type="sldNum" sz="quarter" idx="12"/>
          </p:nvPr>
        </p:nvSpPr>
        <p:spPr/>
        <p:txBody>
          <a:bodyPr/>
          <a:lstStyle/>
          <a:p>
            <a:fld id="{4EEB077A-B123-4E34-8FB2-BCA587EF63F4}" type="slidenum">
              <a:rPr kumimoji="1" lang="ja-JP" altLang="en-US" smtClean="0"/>
              <a:t>‹#›</a:t>
            </a:fld>
            <a:endParaRPr kumimoji="1" lang="ja-JP" altLang="en-US"/>
          </a:p>
        </p:txBody>
      </p:sp>
    </p:spTree>
    <p:extLst>
      <p:ext uri="{BB962C8B-B14F-4D97-AF65-F5344CB8AC3E}">
        <p14:creationId xmlns:p14="http://schemas.microsoft.com/office/powerpoint/2010/main" val="304095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A02BBF-D263-4D1D-A13D-2AEB56B9126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4A54EE2-AD7A-458F-8388-BB672D1D5E4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E5D43A-B7A6-41DE-9F21-FDB7D33D0218}"/>
              </a:ext>
            </a:extLst>
          </p:cNvPr>
          <p:cNvSpPr>
            <a:spLocks noGrp="1"/>
          </p:cNvSpPr>
          <p:nvPr>
            <p:ph type="dt" sz="half" idx="10"/>
          </p:nvPr>
        </p:nvSpPr>
        <p:spPr/>
        <p:txBody>
          <a:bodyPr/>
          <a:lstStyle/>
          <a:p>
            <a:fld id="{B9270AA1-2D03-42A4-A8CB-E25C29EBABA5}" type="datetimeFigureOut">
              <a:rPr kumimoji="1" lang="ja-JP" altLang="en-US" smtClean="0"/>
              <a:t>2025/4/25</a:t>
            </a:fld>
            <a:endParaRPr kumimoji="1" lang="ja-JP" altLang="en-US"/>
          </a:p>
        </p:txBody>
      </p:sp>
      <p:sp>
        <p:nvSpPr>
          <p:cNvPr id="5" name="フッター プレースホルダー 4">
            <a:extLst>
              <a:ext uri="{FF2B5EF4-FFF2-40B4-BE49-F238E27FC236}">
                <a16:creationId xmlns:a16="http://schemas.microsoft.com/office/drawing/2014/main" id="{0323B759-EE42-43C6-A141-2CABD7FEA4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16B11B9-810E-4628-99B4-3F5224535E72}"/>
              </a:ext>
            </a:extLst>
          </p:cNvPr>
          <p:cNvSpPr>
            <a:spLocks noGrp="1"/>
          </p:cNvSpPr>
          <p:nvPr>
            <p:ph type="sldNum" sz="quarter" idx="12"/>
          </p:nvPr>
        </p:nvSpPr>
        <p:spPr/>
        <p:txBody>
          <a:bodyPr/>
          <a:lstStyle/>
          <a:p>
            <a:fld id="{4EEB077A-B123-4E34-8FB2-BCA587EF63F4}" type="slidenum">
              <a:rPr kumimoji="1" lang="ja-JP" altLang="en-US" smtClean="0"/>
              <a:t>‹#›</a:t>
            </a:fld>
            <a:endParaRPr kumimoji="1" lang="ja-JP" altLang="en-US"/>
          </a:p>
        </p:txBody>
      </p:sp>
    </p:spTree>
    <p:extLst>
      <p:ext uri="{BB962C8B-B14F-4D97-AF65-F5344CB8AC3E}">
        <p14:creationId xmlns:p14="http://schemas.microsoft.com/office/powerpoint/2010/main" val="105028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197B5F-AFFD-498E-8777-3619C251169F}"/>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63FE2E2-EAFF-4406-B68C-4EE808B3AD81}"/>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4E0995-DDBC-4C5C-9549-34091CBA75BB}"/>
              </a:ext>
            </a:extLst>
          </p:cNvPr>
          <p:cNvSpPr>
            <a:spLocks noGrp="1"/>
          </p:cNvSpPr>
          <p:nvPr>
            <p:ph type="dt" sz="half" idx="10"/>
          </p:nvPr>
        </p:nvSpPr>
        <p:spPr/>
        <p:txBody>
          <a:bodyPr/>
          <a:lstStyle/>
          <a:p>
            <a:fld id="{B9270AA1-2D03-42A4-A8CB-E25C29EBABA5}" type="datetimeFigureOut">
              <a:rPr kumimoji="1" lang="ja-JP" altLang="en-US" smtClean="0"/>
              <a:t>2025/4/25</a:t>
            </a:fld>
            <a:endParaRPr kumimoji="1" lang="ja-JP" altLang="en-US"/>
          </a:p>
        </p:txBody>
      </p:sp>
      <p:sp>
        <p:nvSpPr>
          <p:cNvPr id="5" name="フッター プレースホルダー 4">
            <a:extLst>
              <a:ext uri="{FF2B5EF4-FFF2-40B4-BE49-F238E27FC236}">
                <a16:creationId xmlns:a16="http://schemas.microsoft.com/office/drawing/2014/main" id="{327BF407-E647-4771-9CA0-7F81C13FF5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36747A-D5E4-4EE8-9D88-0A4C545C8749}"/>
              </a:ext>
            </a:extLst>
          </p:cNvPr>
          <p:cNvSpPr>
            <a:spLocks noGrp="1"/>
          </p:cNvSpPr>
          <p:nvPr>
            <p:ph type="sldNum" sz="quarter" idx="12"/>
          </p:nvPr>
        </p:nvSpPr>
        <p:spPr/>
        <p:txBody>
          <a:bodyPr/>
          <a:lstStyle/>
          <a:p>
            <a:fld id="{4EEB077A-B123-4E34-8FB2-BCA587EF63F4}" type="slidenum">
              <a:rPr kumimoji="1" lang="ja-JP" altLang="en-US" smtClean="0"/>
              <a:t>‹#›</a:t>
            </a:fld>
            <a:endParaRPr kumimoji="1" lang="ja-JP" altLang="en-US"/>
          </a:p>
        </p:txBody>
      </p:sp>
    </p:spTree>
    <p:extLst>
      <p:ext uri="{BB962C8B-B14F-4D97-AF65-F5344CB8AC3E}">
        <p14:creationId xmlns:p14="http://schemas.microsoft.com/office/powerpoint/2010/main" val="347781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2758C0-575F-40A0-9DB3-81998F05FA1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BB97111-4F38-4CB6-B971-002A74CA46C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B22C88-1057-4918-8274-FBDBA61C7E28}"/>
              </a:ext>
            </a:extLst>
          </p:cNvPr>
          <p:cNvSpPr>
            <a:spLocks noGrp="1"/>
          </p:cNvSpPr>
          <p:nvPr>
            <p:ph type="dt" sz="half" idx="10"/>
          </p:nvPr>
        </p:nvSpPr>
        <p:spPr/>
        <p:txBody>
          <a:bodyPr/>
          <a:lstStyle/>
          <a:p>
            <a:fld id="{B9270AA1-2D03-42A4-A8CB-E25C29EBABA5}" type="datetimeFigureOut">
              <a:rPr kumimoji="1" lang="ja-JP" altLang="en-US" smtClean="0"/>
              <a:t>2025/4/25</a:t>
            </a:fld>
            <a:endParaRPr kumimoji="1" lang="ja-JP" altLang="en-US"/>
          </a:p>
        </p:txBody>
      </p:sp>
      <p:sp>
        <p:nvSpPr>
          <p:cNvPr id="5" name="フッター プレースホルダー 4">
            <a:extLst>
              <a:ext uri="{FF2B5EF4-FFF2-40B4-BE49-F238E27FC236}">
                <a16:creationId xmlns:a16="http://schemas.microsoft.com/office/drawing/2014/main" id="{3687DB7B-D7BB-48B6-9618-ED46EA54C8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B6CBF0-A47D-429F-968B-A25BC4BBE23F}"/>
              </a:ext>
            </a:extLst>
          </p:cNvPr>
          <p:cNvSpPr>
            <a:spLocks noGrp="1"/>
          </p:cNvSpPr>
          <p:nvPr>
            <p:ph type="sldNum" sz="quarter" idx="12"/>
          </p:nvPr>
        </p:nvSpPr>
        <p:spPr/>
        <p:txBody>
          <a:bodyPr/>
          <a:lstStyle/>
          <a:p>
            <a:fld id="{4EEB077A-B123-4E34-8FB2-BCA587EF63F4}" type="slidenum">
              <a:rPr kumimoji="1" lang="ja-JP" altLang="en-US" smtClean="0"/>
              <a:t>‹#›</a:t>
            </a:fld>
            <a:endParaRPr kumimoji="1" lang="ja-JP" altLang="en-US"/>
          </a:p>
        </p:txBody>
      </p:sp>
    </p:spTree>
    <p:extLst>
      <p:ext uri="{BB962C8B-B14F-4D97-AF65-F5344CB8AC3E}">
        <p14:creationId xmlns:p14="http://schemas.microsoft.com/office/powerpoint/2010/main" val="372199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B9C640-8E42-47F1-BF3B-BD3EE42D58BD}"/>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7A7F12-4382-4FD6-B8B3-CCC150CF28BA}"/>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68EDB2-D23F-4916-A2B0-1C60B9678574}"/>
              </a:ext>
            </a:extLst>
          </p:cNvPr>
          <p:cNvSpPr>
            <a:spLocks noGrp="1"/>
          </p:cNvSpPr>
          <p:nvPr>
            <p:ph type="dt" sz="half" idx="10"/>
          </p:nvPr>
        </p:nvSpPr>
        <p:spPr/>
        <p:txBody>
          <a:bodyPr/>
          <a:lstStyle/>
          <a:p>
            <a:fld id="{B9270AA1-2D03-42A4-A8CB-E25C29EBABA5}" type="datetimeFigureOut">
              <a:rPr kumimoji="1" lang="ja-JP" altLang="en-US" smtClean="0"/>
              <a:t>2025/4/25</a:t>
            </a:fld>
            <a:endParaRPr kumimoji="1" lang="ja-JP" altLang="en-US"/>
          </a:p>
        </p:txBody>
      </p:sp>
      <p:sp>
        <p:nvSpPr>
          <p:cNvPr id="5" name="フッター プレースホルダー 4">
            <a:extLst>
              <a:ext uri="{FF2B5EF4-FFF2-40B4-BE49-F238E27FC236}">
                <a16:creationId xmlns:a16="http://schemas.microsoft.com/office/drawing/2014/main" id="{0CFE6F6E-7835-44E2-AA62-A99834AC56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9C64FD-E50A-4D12-91F6-B898D0622290}"/>
              </a:ext>
            </a:extLst>
          </p:cNvPr>
          <p:cNvSpPr>
            <a:spLocks noGrp="1"/>
          </p:cNvSpPr>
          <p:nvPr>
            <p:ph type="sldNum" sz="quarter" idx="12"/>
          </p:nvPr>
        </p:nvSpPr>
        <p:spPr/>
        <p:txBody>
          <a:bodyPr/>
          <a:lstStyle/>
          <a:p>
            <a:fld id="{4EEB077A-B123-4E34-8FB2-BCA587EF63F4}" type="slidenum">
              <a:rPr kumimoji="1" lang="ja-JP" altLang="en-US" smtClean="0"/>
              <a:t>‹#›</a:t>
            </a:fld>
            <a:endParaRPr kumimoji="1" lang="ja-JP" altLang="en-US"/>
          </a:p>
        </p:txBody>
      </p:sp>
    </p:spTree>
    <p:extLst>
      <p:ext uri="{BB962C8B-B14F-4D97-AF65-F5344CB8AC3E}">
        <p14:creationId xmlns:p14="http://schemas.microsoft.com/office/powerpoint/2010/main" val="331873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9E2493-5FA0-4093-B05F-57C77E29F2E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73368A-AEC6-4FA2-A085-C1DED791511B}"/>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4318711-26CA-447F-B42A-E2E7299ED201}"/>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77870DD-E944-40A7-9781-D1AA631574A3}"/>
              </a:ext>
            </a:extLst>
          </p:cNvPr>
          <p:cNvSpPr>
            <a:spLocks noGrp="1"/>
          </p:cNvSpPr>
          <p:nvPr>
            <p:ph type="dt" sz="half" idx="10"/>
          </p:nvPr>
        </p:nvSpPr>
        <p:spPr/>
        <p:txBody>
          <a:bodyPr/>
          <a:lstStyle/>
          <a:p>
            <a:fld id="{B9270AA1-2D03-42A4-A8CB-E25C29EBABA5}" type="datetimeFigureOut">
              <a:rPr kumimoji="1" lang="ja-JP" altLang="en-US" smtClean="0"/>
              <a:t>2025/4/25</a:t>
            </a:fld>
            <a:endParaRPr kumimoji="1" lang="ja-JP" altLang="en-US"/>
          </a:p>
        </p:txBody>
      </p:sp>
      <p:sp>
        <p:nvSpPr>
          <p:cNvPr id="6" name="フッター プレースホルダー 5">
            <a:extLst>
              <a:ext uri="{FF2B5EF4-FFF2-40B4-BE49-F238E27FC236}">
                <a16:creationId xmlns:a16="http://schemas.microsoft.com/office/drawing/2014/main" id="{3C9FD132-4C4B-41B9-A417-038A436F691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DCF0C16-60EB-4646-9768-B138C8E7E739}"/>
              </a:ext>
            </a:extLst>
          </p:cNvPr>
          <p:cNvSpPr>
            <a:spLocks noGrp="1"/>
          </p:cNvSpPr>
          <p:nvPr>
            <p:ph type="sldNum" sz="quarter" idx="12"/>
          </p:nvPr>
        </p:nvSpPr>
        <p:spPr/>
        <p:txBody>
          <a:bodyPr/>
          <a:lstStyle/>
          <a:p>
            <a:fld id="{4EEB077A-B123-4E34-8FB2-BCA587EF63F4}" type="slidenum">
              <a:rPr kumimoji="1" lang="ja-JP" altLang="en-US" smtClean="0"/>
              <a:t>‹#›</a:t>
            </a:fld>
            <a:endParaRPr kumimoji="1" lang="ja-JP" altLang="en-US"/>
          </a:p>
        </p:txBody>
      </p:sp>
    </p:spTree>
    <p:extLst>
      <p:ext uri="{BB962C8B-B14F-4D97-AF65-F5344CB8AC3E}">
        <p14:creationId xmlns:p14="http://schemas.microsoft.com/office/powerpoint/2010/main" val="69043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0ACB02-F77C-4EF7-AD59-EC10842D611C}"/>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DCB18A8-9169-4A26-AD47-0D0F61380A9A}"/>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0149CE6-003E-44BB-96AE-593CD6828D5E}"/>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FFB9B8E-1636-4E53-B726-2FCD50905C18}"/>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B061C0F-2DDD-4A00-AEE9-A9AAC2FCB1AA}"/>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4F43656-8103-42A0-92FA-1902AD648D1E}"/>
              </a:ext>
            </a:extLst>
          </p:cNvPr>
          <p:cNvSpPr>
            <a:spLocks noGrp="1"/>
          </p:cNvSpPr>
          <p:nvPr>
            <p:ph type="dt" sz="half" idx="10"/>
          </p:nvPr>
        </p:nvSpPr>
        <p:spPr/>
        <p:txBody>
          <a:bodyPr/>
          <a:lstStyle/>
          <a:p>
            <a:fld id="{B9270AA1-2D03-42A4-A8CB-E25C29EBABA5}" type="datetimeFigureOut">
              <a:rPr kumimoji="1" lang="ja-JP" altLang="en-US" smtClean="0"/>
              <a:t>2025/4/25</a:t>
            </a:fld>
            <a:endParaRPr kumimoji="1" lang="ja-JP" altLang="en-US"/>
          </a:p>
        </p:txBody>
      </p:sp>
      <p:sp>
        <p:nvSpPr>
          <p:cNvPr id="8" name="フッター プレースホルダー 7">
            <a:extLst>
              <a:ext uri="{FF2B5EF4-FFF2-40B4-BE49-F238E27FC236}">
                <a16:creationId xmlns:a16="http://schemas.microsoft.com/office/drawing/2014/main" id="{B6560E5C-56DF-4FDA-ABA8-0B08239AC8B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D256454-91EB-4FA0-829E-252234560F8C}"/>
              </a:ext>
            </a:extLst>
          </p:cNvPr>
          <p:cNvSpPr>
            <a:spLocks noGrp="1"/>
          </p:cNvSpPr>
          <p:nvPr>
            <p:ph type="sldNum" sz="quarter" idx="12"/>
          </p:nvPr>
        </p:nvSpPr>
        <p:spPr/>
        <p:txBody>
          <a:bodyPr/>
          <a:lstStyle/>
          <a:p>
            <a:fld id="{4EEB077A-B123-4E34-8FB2-BCA587EF63F4}" type="slidenum">
              <a:rPr kumimoji="1" lang="ja-JP" altLang="en-US" smtClean="0"/>
              <a:t>‹#›</a:t>
            </a:fld>
            <a:endParaRPr kumimoji="1" lang="ja-JP" altLang="en-US"/>
          </a:p>
        </p:txBody>
      </p:sp>
    </p:spTree>
    <p:extLst>
      <p:ext uri="{BB962C8B-B14F-4D97-AF65-F5344CB8AC3E}">
        <p14:creationId xmlns:p14="http://schemas.microsoft.com/office/powerpoint/2010/main" val="140086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F8EEF6-E50E-4BEB-B8E2-959D8863C04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D7B7F88-8906-4802-A482-667C4F9ADE79}"/>
              </a:ext>
            </a:extLst>
          </p:cNvPr>
          <p:cNvSpPr>
            <a:spLocks noGrp="1"/>
          </p:cNvSpPr>
          <p:nvPr>
            <p:ph type="dt" sz="half" idx="10"/>
          </p:nvPr>
        </p:nvSpPr>
        <p:spPr/>
        <p:txBody>
          <a:bodyPr/>
          <a:lstStyle/>
          <a:p>
            <a:fld id="{B9270AA1-2D03-42A4-A8CB-E25C29EBABA5}" type="datetimeFigureOut">
              <a:rPr kumimoji="1" lang="ja-JP" altLang="en-US" smtClean="0"/>
              <a:t>2025/4/25</a:t>
            </a:fld>
            <a:endParaRPr kumimoji="1" lang="ja-JP" altLang="en-US"/>
          </a:p>
        </p:txBody>
      </p:sp>
      <p:sp>
        <p:nvSpPr>
          <p:cNvPr id="4" name="フッター プレースホルダー 3">
            <a:extLst>
              <a:ext uri="{FF2B5EF4-FFF2-40B4-BE49-F238E27FC236}">
                <a16:creationId xmlns:a16="http://schemas.microsoft.com/office/drawing/2014/main" id="{4A679ACD-2593-4E5A-853B-4C9802B7EFA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63F691D-560F-446D-BF8C-DBBD4A902BEA}"/>
              </a:ext>
            </a:extLst>
          </p:cNvPr>
          <p:cNvSpPr>
            <a:spLocks noGrp="1"/>
          </p:cNvSpPr>
          <p:nvPr>
            <p:ph type="sldNum" sz="quarter" idx="12"/>
          </p:nvPr>
        </p:nvSpPr>
        <p:spPr/>
        <p:txBody>
          <a:bodyPr/>
          <a:lstStyle/>
          <a:p>
            <a:fld id="{4EEB077A-B123-4E34-8FB2-BCA587EF63F4}" type="slidenum">
              <a:rPr kumimoji="1" lang="ja-JP" altLang="en-US" smtClean="0"/>
              <a:t>‹#›</a:t>
            </a:fld>
            <a:endParaRPr kumimoji="1" lang="ja-JP" altLang="en-US"/>
          </a:p>
        </p:txBody>
      </p:sp>
    </p:spTree>
    <p:extLst>
      <p:ext uri="{BB962C8B-B14F-4D97-AF65-F5344CB8AC3E}">
        <p14:creationId xmlns:p14="http://schemas.microsoft.com/office/powerpoint/2010/main" val="327003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C82ECF-408D-4C60-8F6A-FE45FD9FC1DF}"/>
              </a:ext>
            </a:extLst>
          </p:cNvPr>
          <p:cNvSpPr>
            <a:spLocks noGrp="1"/>
          </p:cNvSpPr>
          <p:nvPr>
            <p:ph type="dt" sz="half" idx="10"/>
          </p:nvPr>
        </p:nvSpPr>
        <p:spPr/>
        <p:txBody>
          <a:bodyPr/>
          <a:lstStyle/>
          <a:p>
            <a:fld id="{B9270AA1-2D03-42A4-A8CB-E25C29EBABA5}" type="datetimeFigureOut">
              <a:rPr kumimoji="1" lang="ja-JP" altLang="en-US" smtClean="0"/>
              <a:t>2025/4/25</a:t>
            </a:fld>
            <a:endParaRPr kumimoji="1" lang="ja-JP" altLang="en-US"/>
          </a:p>
        </p:txBody>
      </p:sp>
      <p:sp>
        <p:nvSpPr>
          <p:cNvPr id="3" name="フッター プレースホルダー 2">
            <a:extLst>
              <a:ext uri="{FF2B5EF4-FFF2-40B4-BE49-F238E27FC236}">
                <a16:creationId xmlns:a16="http://schemas.microsoft.com/office/drawing/2014/main" id="{1E43D51C-D6E2-4479-8707-28AE368BCD0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930DCC1-FC1B-4B7D-8995-83B83EF21FE5}"/>
              </a:ext>
            </a:extLst>
          </p:cNvPr>
          <p:cNvSpPr>
            <a:spLocks noGrp="1"/>
          </p:cNvSpPr>
          <p:nvPr>
            <p:ph type="sldNum" sz="quarter" idx="12"/>
          </p:nvPr>
        </p:nvSpPr>
        <p:spPr/>
        <p:txBody>
          <a:bodyPr/>
          <a:lstStyle/>
          <a:p>
            <a:fld id="{4EEB077A-B123-4E34-8FB2-BCA587EF63F4}" type="slidenum">
              <a:rPr kumimoji="1" lang="ja-JP" altLang="en-US" smtClean="0"/>
              <a:t>‹#›</a:t>
            </a:fld>
            <a:endParaRPr kumimoji="1" lang="ja-JP" altLang="en-US"/>
          </a:p>
        </p:txBody>
      </p:sp>
    </p:spTree>
    <p:extLst>
      <p:ext uri="{BB962C8B-B14F-4D97-AF65-F5344CB8AC3E}">
        <p14:creationId xmlns:p14="http://schemas.microsoft.com/office/powerpoint/2010/main" val="16832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5E2945-B1F8-4A1C-8AE3-D27A2791D38D}"/>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F140141-0664-444E-9F86-3A220AC1BCEB}"/>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CA02891-203E-4BAD-A392-2ACFED87CAB3}"/>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191A70-779E-4A43-AC05-6778772DBC79}"/>
              </a:ext>
            </a:extLst>
          </p:cNvPr>
          <p:cNvSpPr>
            <a:spLocks noGrp="1"/>
          </p:cNvSpPr>
          <p:nvPr>
            <p:ph type="dt" sz="half" idx="10"/>
          </p:nvPr>
        </p:nvSpPr>
        <p:spPr/>
        <p:txBody>
          <a:bodyPr/>
          <a:lstStyle/>
          <a:p>
            <a:fld id="{B9270AA1-2D03-42A4-A8CB-E25C29EBABA5}" type="datetimeFigureOut">
              <a:rPr kumimoji="1" lang="ja-JP" altLang="en-US" smtClean="0"/>
              <a:t>2025/4/25</a:t>
            </a:fld>
            <a:endParaRPr kumimoji="1" lang="ja-JP" altLang="en-US"/>
          </a:p>
        </p:txBody>
      </p:sp>
      <p:sp>
        <p:nvSpPr>
          <p:cNvPr id="6" name="フッター プレースホルダー 5">
            <a:extLst>
              <a:ext uri="{FF2B5EF4-FFF2-40B4-BE49-F238E27FC236}">
                <a16:creationId xmlns:a16="http://schemas.microsoft.com/office/drawing/2014/main" id="{B52B1879-A535-45DC-A9D9-AE5DC785762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2E21B5-EFE9-45A1-A6EA-0993FC0BFB62}"/>
              </a:ext>
            </a:extLst>
          </p:cNvPr>
          <p:cNvSpPr>
            <a:spLocks noGrp="1"/>
          </p:cNvSpPr>
          <p:nvPr>
            <p:ph type="sldNum" sz="quarter" idx="12"/>
          </p:nvPr>
        </p:nvSpPr>
        <p:spPr/>
        <p:txBody>
          <a:bodyPr/>
          <a:lstStyle/>
          <a:p>
            <a:fld id="{4EEB077A-B123-4E34-8FB2-BCA587EF63F4}" type="slidenum">
              <a:rPr kumimoji="1" lang="ja-JP" altLang="en-US" smtClean="0"/>
              <a:t>‹#›</a:t>
            </a:fld>
            <a:endParaRPr kumimoji="1" lang="ja-JP" altLang="en-US"/>
          </a:p>
        </p:txBody>
      </p:sp>
    </p:spTree>
    <p:extLst>
      <p:ext uri="{BB962C8B-B14F-4D97-AF65-F5344CB8AC3E}">
        <p14:creationId xmlns:p14="http://schemas.microsoft.com/office/powerpoint/2010/main" val="206528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90D43-761E-454C-8467-703BA25FAC70}"/>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DDECD06-FD30-4A03-8B24-3B2638FA95DC}"/>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363BF4D7-680A-4C6D-94F0-D340273B81D9}"/>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E9DB82-370F-4933-8B9C-8DBE14E20DF8}"/>
              </a:ext>
            </a:extLst>
          </p:cNvPr>
          <p:cNvSpPr>
            <a:spLocks noGrp="1"/>
          </p:cNvSpPr>
          <p:nvPr>
            <p:ph type="dt" sz="half" idx="10"/>
          </p:nvPr>
        </p:nvSpPr>
        <p:spPr/>
        <p:txBody>
          <a:bodyPr/>
          <a:lstStyle/>
          <a:p>
            <a:fld id="{B9270AA1-2D03-42A4-A8CB-E25C29EBABA5}" type="datetimeFigureOut">
              <a:rPr kumimoji="1" lang="ja-JP" altLang="en-US" smtClean="0"/>
              <a:t>2025/4/25</a:t>
            </a:fld>
            <a:endParaRPr kumimoji="1" lang="ja-JP" altLang="en-US"/>
          </a:p>
        </p:txBody>
      </p:sp>
      <p:sp>
        <p:nvSpPr>
          <p:cNvPr id="6" name="フッター プレースホルダー 5">
            <a:extLst>
              <a:ext uri="{FF2B5EF4-FFF2-40B4-BE49-F238E27FC236}">
                <a16:creationId xmlns:a16="http://schemas.microsoft.com/office/drawing/2014/main" id="{EE4E1B08-56CD-4EBA-9C21-056360F54D7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9E4DE3-B514-46D5-8822-92152D836FE7}"/>
              </a:ext>
            </a:extLst>
          </p:cNvPr>
          <p:cNvSpPr>
            <a:spLocks noGrp="1"/>
          </p:cNvSpPr>
          <p:nvPr>
            <p:ph type="sldNum" sz="quarter" idx="12"/>
          </p:nvPr>
        </p:nvSpPr>
        <p:spPr/>
        <p:txBody>
          <a:bodyPr/>
          <a:lstStyle/>
          <a:p>
            <a:fld id="{4EEB077A-B123-4E34-8FB2-BCA587EF63F4}" type="slidenum">
              <a:rPr kumimoji="1" lang="ja-JP" altLang="en-US" smtClean="0"/>
              <a:t>‹#›</a:t>
            </a:fld>
            <a:endParaRPr kumimoji="1" lang="ja-JP" altLang="en-US"/>
          </a:p>
        </p:txBody>
      </p:sp>
    </p:spTree>
    <p:extLst>
      <p:ext uri="{BB962C8B-B14F-4D97-AF65-F5344CB8AC3E}">
        <p14:creationId xmlns:p14="http://schemas.microsoft.com/office/powerpoint/2010/main" val="2890654099"/>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B2EC598-CEAD-43F9-9F4E-8F9DD11D9BC3}"/>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97FDEB-2D8A-4F56-BA75-085D6693D2D8}"/>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050D62-03E2-49DA-A56E-1AF9451067E0}"/>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fld id="{B9270AA1-2D03-42A4-A8CB-E25C29EBABA5}" type="datetimeFigureOut">
              <a:rPr kumimoji="1" lang="ja-JP" altLang="en-US" smtClean="0"/>
              <a:t>2025/4/25</a:t>
            </a:fld>
            <a:endParaRPr kumimoji="1" lang="ja-JP" altLang="en-US"/>
          </a:p>
        </p:txBody>
      </p:sp>
      <p:sp>
        <p:nvSpPr>
          <p:cNvPr id="5" name="フッター プレースホルダー 4">
            <a:extLst>
              <a:ext uri="{FF2B5EF4-FFF2-40B4-BE49-F238E27FC236}">
                <a16:creationId xmlns:a16="http://schemas.microsoft.com/office/drawing/2014/main" id="{59C53A37-5755-4EE0-AACD-47C8A78FC978}"/>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D9D1B73-1F21-46CB-8E81-7D3D53F1AD7A}"/>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fld id="{4EEB077A-B123-4E34-8FB2-BCA587EF63F4}" type="slidenum">
              <a:rPr kumimoji="1" lang="ja-JP" altLang="en-US" smtClean="0"/>
              <a:t>‹#›</a:t>
            </a:fld>
            <a:endParaRPr kumimoji="1" lang="ja-JP" altLang="en-US"/>
          </a:p>
        </p:txBody>
      </p:sp>
    </p:spTree>
    <p:extLst>
      <p:ext uri="{BB962C8B-B14F-4D97-AF65-F5344CB8AC3E}">
        <p14:creationId xmlns:p14="http://schemas.microsoft.com/office/powerpoint/2010/main" val="2549777415"/>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customXml" Target="../ink/ink1.xml" />
  <Relationship Id="rId1" Type="http://schemas.openxmlformats.org/officeDocument/2006/relationships/slideLayout" Target="../slideLayouts/slideLayout1.xml" />
  <Relationship Id="rId6" Type="http://schemas.openxmlformats.org/officeDocument/2006/relationships/image" Target="../media/image3.png" />
  <Relationship Id="rId5" Type="http://schemas.microsoft.com/office/2007/relationships/hdphoto" Target="../media/hdphoto1.wdp" />
  <Relationship Id="rId4" Type="http://schemas.openxmlformats.org/officeDocument/2006/relationships/image" Target="../media/image2.png"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21000">
              <a:srgbClr val="A3E7FF"/>
            </a:gs>
            <a:gs pos="89000">
              <a:srgbClr val="A3E7FF"/>
            </a:gs>
            <a:gs pos="100000">
              <a:schemeClr val="accent1">
                <a:lumMod val="0"/>
                <a:lumOff val="10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6FC7387-41B8-43D7-8C91-DDB53BBE14A9}"/>
              </a:ext>
            </a:extLst>
          </p:cNvPr>
          <p:cNvSpPr txBox="1"/>
          <p:nvPr/>
        </p:nvSpPr>
        <p:spPr>
          <a:xfrm>
            <a:off x="267504" y="473409"/>
            <a:ext cx="7024667" cy="1524776"/>
          </a:xfrm>
          <a:prstGeom prst="rect">
            <a:avLst/>
          </a:prstGeom>
          <a:noFill/>
        </p:spPr>
        <p:txBody>
          <a:bodyPr wrap="square" rtlCol="0">
            <a:spAutoFit/>
          </a:bodyPr>
          <a:lstStyle/>
          <a:p>
            <a:pPr algn="ctr"/>
            <a:r>
              <a:rPr lang="ja-JP" altLang="en-US" sz="2400" dirty="0">
                <a:solidFill>
                  <a:srgbClr val="002060"/>
                </a:solidFill>
                <a:latin typeface="AR P丸ゴシック体E" panose="020F0900000000000000" pitchFamily="50" charset="-128"/>
                <a:ea typeface="AR P丸ゴシック体E" panose="020F0900000000000000" pitchFamily="50" charset="-128"/>
              </a:rPr>
              <a:t>令和７年度　犯罪被害者支援</a:t>
            </a:r>
            <a:endParaRPr lang="en-US" altLang="ja-JP" sz="2115" dirty="0">
              <a:solidFill>
                <a:srgbClr val="002060"/>
              </a:solidFill>
              <a:latin typeface="AR P丸ゴシック体E" panose="020F0900000000000000" pitchFamily="50" charset="-128"/>
              <a:ea typeface="AR P丸ゴシック体E" panose="020F0900000000000000" pitchFamily="50" charset="-128"/>
            </a:endParaRPr>
          </a:p>
          <a:p>
            <a:pPr algn="ctr"/>
            <a:r>
              <a:rPr lang="ja-JP" altLang="en-US" sz="3454" dirty="0">
                <a:solidFill>
                  <a:srgbClr val="002060"/>
                </a:solidFill>
                <a:latin typeface="AR P丸ゴシック体E" panose="020F0900000000000000" pitchFamily="50" charset="-128"/>
                <a:ea typeface="AR P丸ゴシック体E" panose="020F0900000000000000" pitchFamily="50" charset="-128"/>
              </a:rPr>
              <a:t>「大切な命を守る」</a:t>
            </a:r>
            <a:endParaRPr lang="en-US" altLang="ja-JP" sz="3454" dirty="0">
              <a:solidFill>
                <a:srgbClr val="002060"/>
              </a:solidFill>
              <a:latin typeface="AR P丸ゴシック体E" panose="020F0900000000000000" pitchFamily="50" charset="-128"/>
              <a:ea typeface="AR P丸ゴシック体E" panose="020F0900000000000000" pitchFamily="50" charset="-128"/>
            </a:endParaRPr>
          </a:p>
          <a:p>
            <a:pPr algn="ctr"/>
            <a:r>
              <a:rPr lang="ja-JP" altLang="en-US" sz="3454" dirty="0">
                <a:solidFill>
                  <a:srgbClr val="002060"/>
                </a:solidFill>
                <a:latin typeface="AR P丸ゴシック体E" panose="020F0900000000000000" pitchFamily="50" charset="-128"/>
                <a:ea typeface="AR P丸ゴシック体E" panose="020F0900000000000000" pitchFamily="50" charset="-128"/>
              </a:rPr>
              <a:t>全国中学・高校生作文コンクール</a:t>
            </a:r>
            <a:endParaRPr lang="en-US" altLang="ja-JP" sz="3454" dirty="0">
              <a:solidFill>
                <a:srgbClr val="002060"/>
              </a:solidFill>
              <a:latin typeface="AR P丸ゴシック体E" panose="020F0900000000000000" pitchFamily="50" charset="-128"/>
              <a:ea typeface="AR P丸ゴシック体E" panose="020F0900000000000000" pitchFamily="50" charset="-128"/>
            </a:endParaRPr>
          </a:p>
        </p:txBody>
      </p:sp>
      <mc:AlternateContent xmlns:mc="http://schemas.openxmlformats.org/markup-compatibility/2006" xmlns:p14="http://schemas.microsoft.com/office/powerpoint/2010/main">
        <mc:Choice Requires="p14">
          <p:contentPart p14:bwMode="auto" r:id="rId2">
            <p14:nvContentPartPr>
              <p14:cNvPr id="12" name="インク 11">
                <a:extLst>
                  <a:ext uri="{FF2B5EF4-FFF2-40B4-BE49-F238E27FC236}">
                    <a16:creationId xmlns:a16="http://schemas.microsoft.com/office/drawing/2014/main" id="{772E4A74-B1A6-475E-970F-8F8B53D25BC8}"/>
                  </a:ext>
                </a:extLst>
              </p14:cNvPr>
              <p14:cNvContentPartPr/>
              <p14:nvPr/>
            </p14:nvContentPartPr>
            <p14:xfrm>
              <a:off x="515913" y="6995898"/>
              <a:ext cx="389" cy="389"/>
            </p14:xfrm>
          </p:contentPart>
        </mc:Choice>
        <mc:Fallback xmlns="">
          <p:pic>
            <p:nvPicPr>
              <p:cNvPr id="12" name="インク 11">
                <a:extLst>
                  <a:ext uri="{FF2B5EF4-FFF2-40B4-BE49-F238E27FC236}">
                    <a16:creationId xmlns:a16="http://schemas.microsoft.com/office/drawing/2014/main" id="{772E4A74-B1A6-475E-970F-8F8B53D25BC8}"/>
                  </a:ext>
                </a:extLst>
              </p:cNvPr>
              <p:cNvPicPr/>
              <p:nvPr/>
            </p:nvPicPr>
            <p:blipFill>
              <a:blip r:embed="rId3"/>
              <a:stretch>
                <a:fillRect/>
              </a:stretch>
            </p:blipFill>
            <p:spPr>
              <a:xfrm>
                <a:off x="506188" y="6986173"/>
                <a:ext cx="19450" cy="19450"/>
              </a:xfrm>
              <a:prstGeom prst="rect">
                <a:avLst/>
              </a:prstGeom>
            </p:spPr>
          </p:pic>
        </mc:Fallback>
      </mc:AlternateContent>
      <p:grpSp>
        <p:nvGrpSpPr>
          <p:cNvPr id="18" name="グループ化 17">
            <a:extLst>
              <a:ext uri="{FF2B5EF4-FFF2-40B4-BE49-F238E27FC236}">
                <a16:creationId xmlns:a16="http://schemas.microsoft.com/office/drawing/2014/main" id="{00000000-0008-0000-0000-00000B000000}"/>
              </a:ext>
            </a:extLst>
          </p:cNvPr>
          <p:cNvGrpSpPr/>
          <p:nvPr/>
        </p:nvGrpSpPr>
        <p:grpSpPr>
          <a:xfrm>
            <a:off x="5027900" y="7364487"/>
            <a:ext cx="1813496" cy="2734637"/>
            <a:chOff x="0" y="0"/>
            <a:chExt cx="1885950" cy="2571750"/>
          </a:xfrm>
        </p:grpSpPr>
        <p:pic>
          <p:nvPicPr>
            <p:cNvPr id="19" name="図 18">
              <a:extLst>
                <a:ext uri="{FF2B5EF4-FFF2-40B4-BE49-F238E27FC236}">
                  <a16:creationId xmlns:a16="http://schemas.microsoft.com/office/drawing/2014/main" id="{00000000-0008-0000-0000-00000C00000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136" b="99545" l="1033" r="100000">
                          <a14:foregroundMark x1="25723" y1="34091" x2="25723" y2="34091"/>
                          <a14:foregroundMark x1="80888" y1="22500" x2="80888" y2="22500"/>
                          <a14:foregroundMark x1="64360" y1="53333" x2="64360" y2="53333"/>
                          <a14:foregroundMark x1="44112" y1="16970" x2="44112" y2="16970"/>
                          <a14:foregroundMark x1="54029" y1="16818" x2="54029" y2="16818"/>
                          <a14:foregroundMark x1="33264" y1="27879" x2="33264" y2="27879"/>
                          <a14:foregroundMark x1="38636" y1="24394" x2="38636" y2="24394"/>
                          <a14:foregroundMark x1="68182" y1="29242" x2="68182" y2="29242"/>
                          <a14:foregroundMark x1="47831" y1="27348" x2="47831" y2="27348"/>
                          <a14:foregroundMark x1="49483" y1="34621" x2="49483" y2="34621"/>
                          <a14:foregroundMark x1="56818" y1="40682" x2="56818" y2="40682"/>
                          <a14:foregroundMark x1="73140" y1="7955" x2="73140" y2="7955"/>
                          <a14:foregroundMark x1="60640" y1="3788" x2="60640" y2="3788"/>
                          <a14:foregroundMark x1="51653" y1="4697" x2="51653" y2="4697"/>
                          <a14:foregroundMark x1="95351" y1="10227" x2="95351" y2="10227"/>
                          <a14:foregroundMark x1="96488" y1="7652" x2="96488" y2="7652"/>
                          <a14:foregroundMark x1="93698" y1="8333" x2="93698" y2="8333"/>
                          <a14:foregroundMark x1="67045" y1="25606" x2="67045" y2="25606"/>
                          <a14:foregroundMark x1="65083" y1="28030" x2="65083" y2="28030"/>
                          <a14:foregroundMark x1="47211" y1="29773" x2="47211" y2="29773"/>
                          <a14:foregroundMark x1="52376" y1="34470" x2="52376" y2="34470"/>
                          <a14:foregroundMark x1="41322" y1="33182" x2="41322" y2="33182"/>
                          <a14:foregroundMark x1="45661" y1="38712" x2="45661" y2="38712"/>
                          <a14:foregroundMark x1="79132" y1="45758" x2="79132" y2="45758"/>
                          <a14:foregroundMark x1="81921" y1="29621" x2="81921" y2="29621"/>
                          <a14:foregroundMark x1="77686" y1="21894" x2="77686" y2="21894"/>
                          <a14:foregroundMark x1="31818" y1="21742" x2="31818" y2="21742"/>
                          <a14:foregroundMark x1="36054" y1="26212" x2="36054" y2="26212"/>
                          <a14:foregroundMark x1="47107" y1="24318" x2="47107" y2="24318"/>
                          <a14:foregroundMark x1="40702" y1="32727" x2="40702" y2="32727"/>
                          <a14:foregroundMark x1="32335" y1="34394" x2="32335" y2="34394"/>
                          <a14:foregroundMark x1="23657" y1="46515" x2="23657" y2="46515"/>
                          <a14:foregroundMark x1="26756" y1="34621" x2="26756" y2="34621"/>
                          <a14:foregroundMark x1="26963" y1="33864" x2="26963" y2="33864"/>
                          <a14:foregroundMark x1="79649" y1="22197" x2="79649" y2="22197"/>
                          <a14:foregroundMark x1="78616" y1="22121" x2="78616" y2="22121"/>
                          <a14:foregroundMark x1="81508" y1="24167" x2="81508" y2="24167"/>
                          <a14:foregroundMark x1="81302" y1="23182" x2="81302" y2="23182"/>
                          <a14:foregroundMark x1="79752" y1="22955" x2="82335" y2="35000"/>
                          <a14:foregroundMark x1="82541" y1="35227" x2="73037" y2="52197"/>
                          <a14:foregroundMark x1="73657" y1="39318" x2="71591" y2="36818"/>
                          <a14:foregroundMark x1="72211" y1="21515" x2="36157" y2="19242"/>
                          <a14:foregroundMark x1="36054" y1="23712" x2="37293" y2="28712"/>
                          <a14:foregroundMark x1="48760" y1="5606" x2="37913" y2="11288"/>
                        </a14:backgroundRemoval>
                      </a14:imgEffect>
                    </a14:imgLayer>
                  </a14:imgProps>
                </a:ext>
                <a:ext uri="{28A0092B-C50C-407E-A947-70E740481C1C}">
                  <a14:useLocalDpi xmlns:a14="http://schemas.microsoft.com/office/drawing/2010/main" val="0"/>
                </a:ext>
              </a:extLst>
            </a:blip>
            <a:stretch>
              <a:fillRect/>
            </a:stretch>
          </p:blipFill>
          <p:spPr>
            <a:xfrm>
              <a:off x="0" y="0"/>
              <a:ext cx="1885950" cy="2571750"/>
            </a:xfrm>
            <a:prstGeom prst="rect">
              <a:avLst/>
            </a:prstGeom>
          </p:spPr>
        </p:pic>
        <p:sp>
          <p:nvSpPr>
            <p:cNvPr id="20" name="正方形/長方形 19">
              <a:extLst>
                <a:ext uri="{FF2B5EF4-FFF2-40B4-BE49-F238E27FC236}">
                  <a16:creationId xmlns:a16="http://schemas.microsoft.com/office/drawing/2014/main" id="{00000000-0008-0000-0000-00000D000000}"/>
                </a:ext>
              </a:extLst>
            </p:cNvPr>
            <p:cNvSpPr/>
            <p:nvPr/>
          </p:nvSpPr>
          <p:spPr>
            <a:xfrm>
              <a:off x="123825" y="1847850"/>
              <a:ext cx="1638300" cy="71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71">
                  <a:solidFill>
                    <a:schemeClr val="tx1"/>
                  </a:solidFill>
                  <a:latin typeface="AR丸ゴシック体M" panose="020F0609000000000000" pitchFamily="49" charset="-128"/>
                  <a:ea typeface="AR丸ゴシック体M" panose="020F0609000000000000" pitchFamily="49" charset="-128"/>
                </a:rPr>
                <a:t>犯罪被害者等支援</a:t>
              </a:r>
              <a:endParaRPr lang="en-US" altLang="ja-JP" sz="971">
                <a:solidFill>
                  <a:schemeClr val="tx1"/>
                </a:solidFill>
                <a:latin typeface="AR丸ゴシック体M" panose="020F0609000000000000" pitchFamily="49" charset="-128"/>
                <a:ea typeface="AR丸ゴシック体M" panose="020F0609000000000000" pitchFamily="49" charset="-128"/>
              </a:endParaRPr>
            </a:p>
            <a:p>
              <a:pPr algn="ctr"/>
              <a:r>
                <a:rPr lang="ja-JP" altLang="en-US" sz="971">
                  <a:solidFill>
                    <a:schemeClr val="tx1"/>
                  </a:solidFill>
                  <a:latin typeface="AR丸ゴシック体M" panose="020F0609000000000000" pitchFamily="49" charset="-128"/>
                  <a:ea typeface="AR丸ゴシック体M" panose="020F0609000000000000" pitchFamily="49" charset="-128"/>
                </a:rPr>
                <a:t>シンボルマーク</a:t>
              </a:r>
              <a:endParaRPr lang="en-US" altLang="ja-JP" sz="971">
                <a:solidFill>
                  <a:schemeClr val="tx1"/>
                </a:solidFill>
                <a:latin typeface="AR丸ゴシック体M" panose="020F0609000000000000" pitchFamily="49" charset="-128"/>
                <a:ea typeface="AR丸ゴシック体M" panose="020F0609000000000000" pitchFamily="49" charset="-128"/>
              </a:endParaRPr>
            </a:p>
            <a:p>
              <a:pPr algn="ctr"/>
              <a:r>
                <a:rPr lang="ja-JP" altLang="en-US" sz="971">
                  <a:solidFill>
                    <a:schemeClr val="tx1"/>
                  </a:solidFill>
                  <a:latin typeface="AR丸ゴシック体M" panose="020F0609000000000000" pitchFamily="49" charset="-128"/>
                  <a:ea typeface="AR丸ゴシック体M" panose="020F0609000000000000" pitchFamily="49" charset="-128"/>
                </a:rPr>
                <a:t>ギュっとちゃん</a:t>
              </a:r>
            </a:p>
          </p:txBody>
        </p:sp>
      </p:grpSp>
      <p:sp>
        <p:nvSpPr>
          <p:cNvPr id="21" name="吹き出し: 角を丸めた四角形 20">
            <a:extLst>
              <a:ext uri="{FF2B5EF4-FFF2-40B4-BE49-F238E27FC236}">
                <a16:creationId xmlns:a16="http://schemas.microsoft.com/office/drawing/2014/main" id="{DD673953-0726-470A-BB64-2DFA83F7A526}"/>
              </a:ext>
            </a:extLst>
          </p:cNvPr>
          <p:cNvSpPr/>
          <p:nvPr/>
        </p:nvSpPr>
        <p:spPr>
          <a:xfrm>
            <a:off x="417784" y="2120315"/>
            <a:ext cx="6724105" cy="4753453"/>
          </a:xfrm>
          <a:prstGeom prst="wedgeRoundRectCallout">
            <a:avLst>
              <a:gd name="adj1" fmla="val 31017"/>
              <a:gd name="adj2" fmla="val 59709"/>
              <a:gd name="adj3" fmla="val 16667"/>
            </a:avLst>
          </a:prstGeom>
          <a:solidFill>
            <a:schemeClr val="bg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r>
              <a:rPr lang="en-US" altLang="ja-JP" sz="2115" dirty="0">
                <a:solidFill>
                  <a:schemeClr val="tx1"/>
                </a:solidFill>
                <a:latin typeface="メイリオ" panose="020B0604030504040204" pitchFamily="50" charset="-128"/>
                <a:ea typeface="メイリオ" panose="020B0604030504040204" pitchFamily="50" charset="-128"/>
              </a:rPr>
              <a:t>【</a:t>
            </a:r>
            <a:r>
              <a:rPr lang="ja-JP" altLang="en-US" sz="2115" dirty="0">
                <a:solidFill>
                  <a:schemeClr val="tx1"/>
                </a:solidFill>
                <a:latin typeface="メイリオ" panose="020B0604030504040204" pitchFamily="50" charset="-128"/>
                <a:ea typeface="メイリオ" panose="020B0604030504040204" pitchFamily="50" charset="-128"/>
              </a:rPr>
              <a:t>作品テーマ</a:t>
            </a:r>
            <a:r>
              <a:rPr lang="en-US" altLang="ja-JP" sz="2115" dirty="0">
                <a:solidFill>
                  <a:schemeClr val="tx1"/>
                </a:solidFill>
                <a:latin typeface="メイリオ" panose="020B0604030504040204" pitchFamily="50" charset="-128"/>
                <a:ea typeface="メイリオ" panose="020B0604030504040204" pitchFamily="50" charset="-128"/>
              </a:rPr>
              <a:t>】</a:t>
            </a:r>
          </a:p>
          <a:p>
            <a:pPr marL="233129" indent="252556"/>
            <a:r>
              <a:rPr lang="ja-JP" altLang="en-US" sz="2115" dirty="0">
                <a:solidFill>
                  <a:schemeClr val="tx1"/>
                </a:solidFill>
                <a:latin typeface="メイリオ" panose="020B0604030504040204" pitchFamily="50" charset="-128"/>
                <a:ea typeface="メイリオ" panose="020B0604030504040204" pitchFamily="50" charset="-128"/>
              </a:rPr>
              <a:t>事件や事故等の犯罪被害について、「命の大切さを学ぶ教室」を受講し、又は報道等により知り得たことなどを踏まえ、</a:t>
            </a:r>
            <a:r>
              <a:rPr lang="ja-JP" altLang="en-US" sz="2120" dirty="0">
                <a:solidFill>
                  <a:schemeClr val="tx1"/>
                </a:solidFill>
                <a:latin typeface="メイリオ" panose="020B0604030504040204" pitchFamily="50" charset="-128"/>
                <a:ea typeface="メイリオ" panose="020B0604030504040204" pitchFamily="50" charset="-128"/>
              </a:rPr>
              <a:t>被害者の置かれる状況や心情を理解し寄り添うことの大切さについて触れつつ、</a:t>
            </a:r>
            <a:r>
              <a:rPr lang="ja-JP" altLang="en-US" sz="2115" dirty="0">
                <a:solidFill>
                  <a:schemeClr val="tx1"/>
                </a:solidFill>
                <a:latin typeface="メイリオ" panose="020B0604030504040204" pitchFamily="50" charset="-128"/>
                <a:ea typeface="メイリオ" panose="020B0604030504040204" pitchFamily="50" charset="-128"/>
              </a:rPr>
              <a:t>大切な命を守り、被害者を生まず誰もが安全で安心して暮らせる社会を実現することに関して、自分の考えや意見等を表現した作品</a:t>
            </a:r>
            <a:endParaRPr lang="en-US" altLang="ja-JP" sz="2115" dirty="0">
              <a:solidFill>
                <a:schemeClr val="tx1"/>
              </a:solidFill>
              <a:latin typeface="メイリオ" panose="020B0604030504040204" pitchFamily="50" charset="-128"/>
              <a:ea typeface="メイリオ" panose="020B0604030504040204" pitchFamily="50" charset="-128"/>
            </a:endParaRPr>
          </a:p>
          <a:p>
            <a:endParaRPr lang="en-US" altLang="ja-JP" sz="2115" dirty="0">
              <a:solidFill>
                <a:schemeClr val="tx1"/>
              </a:solidFill>
              <a:latin typeface="メイリオ" panose="020B0604030504040204" pitchFamily="50" charset="-128"/>
              <a:ea typeface="メイリオ" panose="020B0604030504040204" pitchFamily="50" charset="-128"/>
            </a:endParaRPr>
          </a:p>
          <a:p>
            <a:r>
              <a:rPr lang="en-US" altLang="ja-JP" sz="2115" dirty="0">
                <a:solidFill>
                  <a:schemeClr val="tx1"/>
                </a:solidFill>
                <a:latin typeface="メイリオ" panose="020B0604030504040204" pitchFamily="50" charset="-128"/>
                <a:ea typeface="メイリオ" panose="020B0604030504040204" pitchFamily="50" charset="-128"/>
              </a:rPr>
              <a:t>【</a:t>
            </a:r>
            <a:r>
              <a:rPr lang="ja-JP" altLang="en-US" sz="2115" dirty="0">
                <a:solidFill>
                  <a:schemeClr val="tx1"/>
                </a:solidFill>
                <a:latin typeface="メイリオ" panose="020B0604030504040204" pitchFamily="50" charset="-128"/>
                <a:ea typeface="メイリオ" panose="020B0604030504040204" pitchFamily="50" charset="-128"/>
              </a:rPr>
              <a:t>応募締切</a:t>
            </a:r>
            <a:r>
              <a:rPr lang="en-US" altLang="ja-JP" sz="2115" dirty="0">
                <a:solidFill>
                  <a:schemeClr val="tx1"/>
                </a:solidFill>
                <a:latin typeface="メイリオ" panose="020B0604030504040204" pitchFamily="50" charset="-128"/>
                <a:ea typeface="メイリオ" panose="020B0604030504040204" pitchFamily="50" charset="-128"/>
              </a:rPr>
              <a:t>】</a:t>
            </a:r>
          </a:p>
          <a:p>
            <a:pPr marL="233129" indent="252556"/>
            <a:r>
              <a:rPr lang="ja-JP" altLang="en-US" sz="2115" dirty="0">
                <a:solidFill>
                  <a:schemeClr val="tx1"/>
                </a:solidFill>
                <a:latin typeface="メイリオ" panose="020B0604030504040204" pitchFamily="50" charset="-128"/>
                <a:ea typeface="メイリオ" panose="020B0604030504040204" pitchFamily="50" charset="-128"/>
              </a:rPr>
              <a:t>令和７年６月</a:t>
            </a:r>
            <a:r>
              <a:rPr lang="en-US" altLang="ja-JP" sz="2115" dirty="0">
                <a:solidFill>
                  <a:schemeClr val="tx1"/>
                </a:solidFill>
                <a:latin typeface="メイリオ" panose="020B0604030504040204" pitchFamily="50" charset="-128"/>
                <a:ea typeface="メイリオ" panose="020B0604030504040204" pitchFamily="50" charset="-128"/>
              </a:rPr>
              <a:t>13</a:t>
            </a:r>
            <a:r>
              <a:rPr lang="ja-JP" altLang="en-US" sz="2115" dirty="0">
                <a:solidFill>
                  <a:schemeClr val="tx1"/>
                </a:solidFill>
                <a:latin typeface="メイリオ" panose="020B0604030504040204" pitchFamily="50" charset="-128"/>
                <a:ea typeface="メイリオ" panose="020B0604030504040204" pitchFamily="50" charset="-128"/>
              </a:rPr>
              <a:t>日（金）</a:t>
            </a:r>
            <a:endParaRPr lang="en-US" altLang="ja-JP" sz="2115" dirty="0">
              <a:solidFill>
                <a:schemeClr val="tx1"/>
              </a:solidFill>
              <a:latin typeface="メイリオ" panose="020B0604030504040204" pitchFamily="50" charset="-128"/>
              <a:ea typeface="メイリオ" panose="020B0604030504040204" pitchFamily="50" charset="-128"/>
            </a:endParaRPr>
          </a:p>
          <a:p>
            <a:pPr marL="233129" indent="252556"/>
            <a:endParaRPr lang="en-US" altLang="ja-JP" sz="2115" dirty="0">
              <a:solidFill>
                <a:schemeClr val="tx1"/>
              </a:solidFill>
              <a:latin typeface="メイリオ" panose="020B0604030504040204" pitchFamily="50" charset="-128"/>
              <a:ea typeface="メイリオ" panose="020B0604030504040204" pitchFamily="50" charset="-128"/>
            </a:endParaRPr>
          </a:p>
          <a:p>
            <a:pPr marL="233129" indent="252556"/>
            <a:r>
              <a:rPr lang="en-US" altLang="ja-JP" sz="1511" dirty="0">
                <a:solidFill>
                  <a:schemeClr val="tx1"/>
                </a:solidFill>
                <a:latin typeface="メイリオ" panose="020B0604030504040204" pitchFamily="50" charset="-128"/>
                <a:ea typeface="メイリオ" panose="020B0604030504040204" pitchFamily="50" charset="-128"/>
              </a:rPr>
              <a:t>※</a:t>
            </a:r>
            <a:r>
              <a:rPr lang="ja-JP" altLang="en-US" sz="1511" dirty="0">
                <a:solidFill>
                  <a:schemeClr val="tx1"/>
                </a:solidFill>
                <a:latin typeface="メイリオ" panose="020B0604030504040204" pitchFamily="50" charset="-128"/>
                <a:ea typeface="メイリオ" panose="020B0604030504040204" pitchFamily="50" charset="-128"/>
              </a:rPr>
              <a:t>　応募方法など詳しいことは裏面をご覧ください。</a:t>
            </a:r>
            <a:endParaRPr lang="ja-JP" altLang="en-US" sz="1727" dirty="0">
              <a:solidFill>
                <a:schemeClr val="tx1"/>
              </a:solidFill>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00000000-0008-0000-0000-000009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5208" y="9812379"/>
            <a:ext cx="1406385" cy="553231"/>
          </a:xfrm>
          <a:prstGeom prst="rect">
            <a:avLst/>
          </a:prstGeom>
          <a:noFill/>
        </p:spPr>
      </p:pic>
      <p:sp>
        <p:nvSpPr>
          <p:cNvPr id="25" name="正方形/長方形 24">
            <a:extLst>
              <a:ext uri="{FF2B5EF4-FFF2-40B4-BE49-F238E27FC236}">
                <a16:creationId xmlns:a16="http://schemas.microsoft.com/office/drawing/2014/main" id="{A83BB0B8-DF4F-4AB4-9F13-11954D6A1D2D}"/>
              </a:ext>
            </a:extLst>
          </p:cNvPr>
          <p:cNvSpPr/>
          <p:nvPr/>
        </p:nvSpPr>
        <p:spPr>
          <a:xfrm>
            <a:off x="515913" y="7132271"/>
            <a:ext cx="4791344" cy="1875080"/>
          </a:xfrm>
          <a:prstGeom prst="rect">
            <a:avLst/>
          </a:prstGeom>
          <a:noFill/>
        </p:spPr>
        <p:txBody>
          <a:bodyPr wrap="square" lIns="98694" tIns="49347" rIns="98694" bIns="49347">
            <a:spAutoFit/>
            <a:scene3d>
              <a:camera prst="orthographicFront"/>
              <a:lightRig rig="soft" dir="t">
                <a:rot lat="0" lon="0" rev="15600000"/>
              </a:lightRig>
            </a:scene3d>
            <a:sp3d extrusionH="57150" prstMaterial="softEdge">
              <a:bevelT w="25400" h="38100"/>
            </a:sp3d>
          </a:bodyPr>
          <a:lstStyle/>
          <a:p>
            <a:r>
              <a:rPr lang="ja-JP" altLang="en-US" sz="2159" b="1" dirty="0">
                <a:ln/>
                <a:solidFill>
                  <a:srgbClr val="002060"/>
                </a:solidFill>
                <a:latin typeface="AR P丸ゴシック体E" panose="020F0900000000000000" pitchFamily="50" charset="-128"/>
                <a:ea typeface="AR P丸ゴシック体E" panose="020F0900000000000000" pitchFamily="50" charset="-128"/>
              </a:rPr>
              <a:t>社会全体で被害者を支え、</a:t>
            </a:r>
            <a:endParaRPr lang="en-US" altLang="ja-JP" sz="2159" b="1" dirty="0">
              <a:ln/>
              <a:solidFill>
                <a:srgbClr val="002060"/>
              </a:solidFill>
              <a:latin typeface="AR P丸ゴシック体E" panose="020F0900000000000000" pitchFamily="50" charset="-128"/>
              <a:ea typeface="AR P丸ゴシック体E" panose="020F0900000000000000" pitchFamily="50" charset="-128"/>
            </a:endParaRPr>
          </a:p>
          <a:p>
            <a:endParaRPr lang="en-US" altLang="ja-JP" sz="756" b="1" dirty="0">
              <a:solidFill>
                <a:srgbClr val="CC0099"/>
              </a:solidFill>
            </a:endParaRPr>
          </a:p>
          <a:p>
            <a:r>
              <a:rPr lang="ja-JP" altLang="en-US" sz="2800" b="1" cap="none" spc="50" dirty="0">
                <a:ln w="6350" cmpd="sng">
                  <a:noFill/>
                  <a:prstDash val="solid"/>
                </a:ln>
                <a:solidFill>
                  <a:srgbClr val="002060"/>
                </a:solidFill>
                <a:effectLst>
                  <a:glow rad="38100">
                    <a:schemeClr val="accent1">
                      <a:alpha val="40000"/>
                    </a:schemeClr>
                  </a:glow>
                </a:effectLst>
                <a:latin typeface="AR P丸ゴシック体E" panose="020F0900000000000000" pitchFamily="50" charset="-128"/>
                <a:ea typeface="AR P丸ゴシック体E" panose="020F0900000000000000" pitchFamily="50" charset="-128"/>
              </a:rPr>
              <a:t>被害者を生まず誰もが安全で</a:t>
            </a:r>
            <a:endParaRPr lang="en-US" altLang="ja-JP" sz="2800" b="1" cap="none" spc="50" dirty="0">
              <a:ln w="6350" cmpd="sng">
                <a:noFill/>
                <a:prstDash val="solid"/>
              </a:ln>
              <a:solidFill>
                <a:srgbClr val="002060"/>
              </a:solidFill>
              <a:effectLst>
                <a:glow rad="38100">
                  <a:schemeClr val="accent1">
                    <a:alpha val="40000"/>
                  </a:schemeClr>
                </a:glow>
              </a:effectLst>
              <a:latin typeface="AR P丸ゴシック体E" panose="020F0900000000000000" pitchFamily="50" charset="-128"/>
              <a:ea typeface="AR P丸ゴシック体E" panose="020F0900000000000000" pitchFamily="50" charset="-128"/>
            </a:endParaRPr>
          </a:p>
          <a:p>
            <a:r>
              <a:rPr lang="ja-JP" altLang="en-US" sz="2800" b="1" cap="none" spc="50" dirty="0">
                <a:ln w="6350" cmpd="sng">
                  <a:noFill/>
                  <a:prstDash val="solid"/>
                </a:ln>
                <a:solidFill>
                  <a:srgbClr val="002060"/>
                </a:solidFill>
                <a:effectLst>
                  <a:glow rad="38100">
                    <a:schemeClr val="accent1">
                      <a:alpha val="40000"/>
                    </a:schemeClr>
                  </a:glow>
                </a:effectLst>
                <a:latin typeface="AR P丸ゴシック体E" panose="020F0900000000000000" pitchFamily="50" charset="-128"/>
                <a:ea typeface="AR P丸ゴシック体E" panose="020F0900000000000000" pitchFamily="50" charset="-128"/>
              </a:rPr>
              <a:t>安心して暮らせる社会</a:t>
            </a:r>
            <a:endParaRPr lang="ja-JP" altLang="en-US" sz="2800" b="1" cap="none" spc="50" dirty="0">
              <a:ln w="6350" cmpd="sng">
                <a:noFill/>
                <a:prstDash val="solid"/>
              </a:ln>
              <a:solidFill>
                <a:srgbClr val="002060"/>
              </a:solidFill>
              <a:effectLst>
                <a:glow rad="38100">
                  <a:schemeClr val="accent1">
                    <a:alpha val="40000"/>
                  </a:schemeClr>
                </a:glow>
              </a:effectLst>
            </a:endParaRPr>
          </a:p>
          <a:p>
            <a:endParaRPr lang="en-US" altLang="ja-JP" sz="863" b="1" dirty="0">
              <a:ln/>
              <a:solidFill>
                <a:srgbClr val="61990F"/>
              </a:solidFill>
              <a:latin typeface="AR P丸ゴシック体E" panose="020F0900000000000000" pitchFamily="50" charset="-128"/>
              <a:ea typeface="AR P丸ゴシック体E" panose="020F0900000000000000" pitchFamily="50" charset="-128"/>
            </a:endParaRPr>
          </a:p>
          <a:p>
            <a:r>
              <a:rPr lang="ja-JP" altLang="en-US" sz="2159" b="1" dirty="0">
                <a:ln/>
                <a:solidFill>
                  <a:srgbClr val="002060"/>
                </a:solidFill>
                <a:latin typeface="AR P丸ゴシック体E" panose="020F0900000000000000" pitchFamily="50" charset="-128"/>
                <a:ea typeface="AR P丸ゴシック体E" panose="020F0900000000000000" pitchFamily="50" charset="-128"/>
              </a:rPr>
              <a:t>を目指そう</a:t>
            </a:r>
          </a:p>
        </p:txBody>
      </p:sp>
    </p:spTree>
    <p:extLst>
      <p:ext uri="{BB962C8B-B14F-4D97-AF65-F5344CB8AC3E}">
        <p14:creationId xmlns:p14="http://schemas.microsoft.com/office/powerpoint/2010/main" val="31854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39000">
              <a:srgbClr val="A3E7FF"/>
            </a:gs>
            <a:gs pos="0">
              <a:srgbClr val="A3E7FF"/>
            </a:gs>
            <a:gs pos="100000">
              <a:schemeClr val="accent1">
                <a:lumMod val="0"/>
                <a:lumOff val="1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8EEEA2C-3A27-4778-9DF2-B8204CFC30BD}"/>
              </a:ext>
            </a:extLst>
          </p:cNvPr>
          <p:cNvSpPr/>
          <p:nvPr/>
        </p:nvSpPr>
        <p:spPr>
          <a:xfrm>
            <a:off x="335279" y="298132"/>
            <a:ext cx="6889117" cy="1009554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24EFAE6-62DB-4092-8277-5D0AE3CF357B}"/>
              </a:ext>
            </a:extLst>
          </p:cNvPr>
          <p:cNvSpPr txBox="1"/>
          <p:nvPr/>
        </p:nvSpPr>
        <p:spPr>
          <a:xfrm>
            <a:off x="567543" y="667448"/>
            <a:ext cx="6255948" cy="8390365"/>
          </a:xfrm>
          <a:prstGeom prst="rect">
            <a:avLst/>
          </a:prstGeom>
          <a:noFill/>
        </p:spPr>
        <p:txBody>
          <a:bodyPr wrap="square" lIns="72000" tIns="36000" rIns="36000" bIns="36000" rtlCol="0">
            <a:spAutoFit/>
          </a:bodyPr>
          <a:lstStyle/>
          <a:p>
            <a:r>
              <a:rPr kumimoji="1" lang="en-US" altLang="ja-JP" sz="1150" b="1" dirty="0">
                <a:latin typeface="メイリオ" panose="020B0604030504040204" pitchFamily="50" charset="-128"/>
                <a:ea typeface="メイリオ" panose="020B0604030504040204" pitchFamily="50" charset="-128"/>
              </a:rPr>
              <a:t>【</a:t>
            </a:r>
            <a:r>
              <a:rPr kumimoji="1" lang="ja-JP" altLang="en-US" sz="1150" b="1" dirty="0">
                <a:latin typeface="メイリオ" panose="020B0604030504040204" pitchFamily="50" charset="-128"/>
                <a:ea typeface="メイリオ" panose="020B0604030504040204" pitchFamily="50" charset="-128"/>
              </a:rPr>
              <a:t>応募区分</a:t>
            </a:r>
            <a:r>
              <a:rPr kumimoji="1" lang="en-US" altLang="ja-JP" sz="1150" dirty="0">
                <a:latin typeface="メイリオ" panose="020B0604030504040204" pitchFamily="50" charset="-128"/>
                <a:ea typeface="メイリオ" panose="020B0604030504040204" pitchFamily="50" charset="-128"/>
              </a:rPr>
              <a:t>】</a:t>
            </a:r>
          </a:p>
          <a:p>
            <a:pPr indent="144000"/>
            <a:r>
              <a:rPr kumimoji="1" lang="ja-JP" altLang="en-US" sz="1150" dirty="0">
                <a:latin typeface="メイリオ" panose="020B0604030504040204" pitchFamily="50" charset="-128"/>
                <a:ea typeface="メイリオ" panose="020B0604030504040204" pitchFamily="50" charset="-128"/>
              </a:rPr>
              <a:t>・　中学生の部</a:t>
            </a:r>
            <a:endParaRPr kumimoji="1" lang="en-US" altLang="ja-JP" sz="1150" dirty="0">
              <a:latin typeface="メイリオ" panose="020B0604030504040204" pitchFamily="50" charset="-128"/>
              <a:ea typeface="メイリオ" panose="020B0604030504040204" pitchFamily="50" charset="-128"/>
            </a:endParaRPr>
          </a:p>
          <a:p>
            <a:pPr indent="144000"/>
            <a:r>
              <a:rPr kumimoji="1" lang="ja-JP" altLang="en-US" sz="1150" dirty="0">
                <a:latin typeface="メイリオ" panose="020B0604030504040204" pitchFamily="50" charset="-128"/>
                <a:ea typeface="メイリオ" panose="020B0604030504040204" pitchFamily="50" charset="-128"/>
              </a:rPr>
              <a:t>・　高校生の部</a:t>
            </a:r>
            <a:endParaRPr kumimoji="1" lang="en-US" altLang="ja-JP" sz="1150" dirty="0">
              <a:latin typeface="メイリオ" panose="020B0604030504040204" pitchFamily="50" charset="-128"/>
              <a:ea typeface="メイリオ" panose="020B0604030504040204" pitchFamily="50" charset="-128"/>
            </a:endParaRPr>
          </a:p>
          <a:p>
            <a:endParaRPr kumimoji="1" lang="en-US" altLang="ja-JP" sz="1150" dirty="0">
              <a:latin typeface="メイリオ" panose="020B0604030504040204" pitchFamily="50" charset="-128"/>
              <a:ea typeface="メイリオ" panose="020B0604030504040204" pitchFamily="50" charset="-128"/>
            </a:endParaRPr>
          </a:p>
          <a:p>
            <a:r>
              <a:rPr kumimoji="1" lang="en-US" altLang="ja-JP" sz="1150" b="1" dirty="0">
                <a:latin typeface="メイリオ" panose="020B0604030504040204" pitchFamily="50" charset="-128"/>
                <a:ea typeface="メイリオ" panose="020B0604030504040204" pitchFamily="50" charset="-128"/>
              </a:rPr>
              <a:t>【</a:t>
            </a:r>
            <a:r>
              <a:rPr kumimoji="1" lang="ja-JP" altLang="en-US" sz="1150" b="1" dirty="0">
                <a:latin typeface="メイリオ" panose="020B0604030504040204" pitchFamily="50" charset="-128"/>
                <a:ea typeface="メイリオ" panose="020B0604030504040204" pitchFamily="50" charset="-128"/>
              </a:rPr>
              <a:t>応募資格</a:t>
            </a:r>
            <a:r>
              <a:rPr kumimoji="1" lang="en-US" altLang="ja-JP" sz="1150" b="1" dirty="0">
                <a:latin typeface="メイリオ" panose="020B0604030504040204" pitchFamily="50" charset="-128"/>
                <a:ea typeface="メイリオ" panose="020B0604030504040204" pitchFamily="50" charset="-128"/>
              </a:rPr>
              <a:t>】</a:t>
            </a:r>
          </a:p>
          <a:p>
            <a:pPr marL="144000" indent="144000"/>
            <a:r>
              <a:rPr kumimoji="1" lang="ja-JP" altLang="en-US" sz="1150" dirty="0">
                <a:latin typeface="メイリオ" panose="020B0604030504040204" pitchFamily="50" charset="-128"/>
                <a:ea typeface="メイリオ" panose="020B0604030504040204" pitchFamily="50" charset="-128"/>
              </a:rPr>
              <a:t>全国の中学又は高校生（原則として現在も在学する生徒）</a:t>
            </a:r>
            <a:endParaRPr kumimoji="1" lang="en-US" altLang="ja-JP" sz="1150" dirty="0">
              <a:latin typeface="メイリオ" panose="020B0604030504040204" pitchFamily="50" charset="-128"/>
              <a:ea typeface="メイリオ" panose="020B0604030504040204" pitchFamily="50" charset="-128"/>
            </a:endParaRPr>
          </a:p>
          <a:p>
            <a:endParaRPr kumimoji="1" lang="en-US" altLang="ja-JP" sz="1150" dirty="0">
              <a:latin typeface="メイリオ" panose="020B0604030504040204" pitchFamily="50" charset="-128"/>
              <a:ea typeface="メイリオ" panose="020B0604030504040204" pitchFamily="50" charset="-128"/>
            </a:endParaRPr>
          </a:p>
          <a:p>
            <a:r>
              <a:rPr kumimoji="1" lang="en-US" altLang="ja-JP" sz="1150" b="1" dirty="0">
                <a:latin typeface="メイリオ" panose="020B0604030504040204" pitchFamily="50" charset="-128"/>
                <a:ea typeface="メイリオ" panose="020B0604030504040204" pitchFamily="50" charset="-128"/>
              </a:rPr>
              <a:t>【</a:t>
            </a:r>
            <a:r>
              <a:rPr kumimoji="1" lang="ja-JP" altLang="en-US" sz="1150" b="1" dirty="0">
                <a:latin typeface="メイリオ" panose="020B0604030504040204" pitchFamily="50" charset="-128"/>
                <a:ea typeface="メイリオ" panose="020B0604030504040204" pitchFamily="50" charset="-128"/>
              </a:rPr>
              <a:t>応募規定</a:t>
            </a:r>
            <a:r>
              <a:rPr kumimoji="1" lang="en-US" altLang="ja-JP" sz="1150" b="1" dirty="0">
                <a:latin typeface="メイリオ" panose="020B0604030504040204" pitchFamily="50" charset="-128"/>
                <a:ea typeface="メイリオ" panose="020B0604030504040204" pitchFamily="50" charset="-128"/>
              </a:rPr>
              <a:t>】</a:t>
            </a:r>
          </a:p>
          <a:p>
            <a:pPr marL="288000"/>
            <a:r>
              <a:rPr kumimoji="1" lang="ja-JP" altLang="en-US" sz="1150" dirty="0">
                <a:latin typeface="メイリオ" panose="020B0604030504040204" pitchFamily="50" charset="-128"/>
                <a:ea typeface="メイリオ" panose="020B0604030504040204" pitchFamily="50" charset="-128"/>
              </a:rPr>
              <a:t>中学生の部・・・・・１，２００字程度</a:t>
            </a:r>
            <a:endParaRPr kumimoji="1" lang="en-US" altLang="ja-JP" sz="1150" dirty="0">
              <a:latin typeface="メイリオ" panose="020B0604030504040204" pitchFamily="50" charset="-128"/>
              <a:ea typeface="メイリオ" panose="020B0604030504040204" pitchFamily="50" charset="-128"/>
            </a:endParaRPr>
          </a:p>
          <a:p>
            <a:pPr marL="288000"/>
            <a:r>
              <a:rPr kumimoji="1" lang="ja-JP" altLang="en-US" sz="1150" dirty="0">
                <a:latin typeface="メイリオ" panose="020B0604030504040204" pitchFamily="50" charset="-128"/>
                <a:ea typeface="メイリオ" panose="020B0604030504040204" pitchFamily="50" charset="-128"/>
              </a:rPr>
              <a:t>高校生の部・・・・・１，６００字程度</a:t>
            </a:r>
            <a:endParaRPr kumimoji="1" lang="en-US" altLang="ja-JP" sz="1150" dirty="0">
              <a:latin typeface="メイリオ" panose="020B0604030504040204" pitchFamily="50" charset="-128"/>
              <a:ea typeface="メイリオ" panose="020B0604030504040204" pitchFamily="50" charset="-128"/>
            </a:endParaRPr>
          </a:p>
          <a:p>
            <a:pPr marL="144000"/>
            <a:r>
              <a:rPr kumimoji="1" lang="ja-JP" altLang="en-US" sz="1150" dirty="0">
                <a:latin typeface="メイリオ" panose="020B0604030504040204" pitchFamily="50" charset="-128"/>
                <a:ea typeface="メイリオ" panose="020B0604030504040204" pitchFamily="50" charset="-128"/>
              </a:rPr>
              <a:t>・　原稿用紙、罫線紙の別、縦書き、横書きなどの様式は問いません。</a:t>
            </a:r>
            <a:endParaRPr kumimoji="1" lang="en-US" altLang="ja-JP" sz="1150" dirty="0">
              <a:latin typeface="メイリオ" panose="020B0604030504040204" pitchFamily="50" charset="-128"/>
              <a:ea typeface="メイリオ" panose="020B0604030504040204" pitchFamily="50" charset="-128"/>
            </a:endParaRPr>
          </a:p>
          <a:p>
            <a:pPr marL="144000"/>
            <a:r>
              <a:rPr kumimoji="1" lang="ja-JP" altLang="en-US" sz="1150" dirty="0">
                <a:latin typeface="メイリオ" panose="020B0604030504040204" pitchFamily="50" charset="-128"/>
                <a:ea typeface="メイリオ" panose="020B0604030504040204" pitchFamily="50" charset="-128"/>
              </a:rPr>
              <a:t>・　パソコンで作成する場合は、１枚当たり縦書き又は横書き２０字</a:t>
            </a:r>
            <a:r>
              <a:rPr kumimoji="1" lang="en-US" altLang="ja-JP" sz="1150" dirty="0">
                <a:latin typeface="メイリオ" panose="020B0604030504040204" pitchFamily="50" charset="-128"/>
                <a:ea typeface="メイリオ" panose="020B0604030504040204" pitchFamily="50" charset="-128"/>
              </a:rPr>
              <a:t>×</a:t>
            </a:r>
            <a:r>
              <a:rPr kumimoji="1" lang="ja-JP" altLang="en-US" sz="1150" dirty="0">
                <a:latin typeface="メイリオ" panose="020B0604030504040204" pitchFamily="50" charset="-128"/>
                <a:ea typeface="メイリオ" panose="020B0604030504040204" pitchFamily="50" charset="-128"/>
              </a:rPr>
              <a:t>２０行で作成してく</a:t>
            </a:r>
            <a:endParaRPr kumimoji="1" lang="en-US" altLang="ja-JP" sz="1150" dirty="0">
              <a:latin typeface="メイリオ" panose="020B0604030504040204" pitchFamily="50" charset="-128"/>
              <a:ea typeface="メイリオ" panose="020B0604030504040204" pitchFamily="50" charset="-128"/>
            </a:endParaRPr>
          </a:p>
          <a:p>
            <a:pPr marL="144000"/>
            <a:r>
              <a:rPr kumimoji="1" lang="ja-JP" altLang="en-US" sz="1150" dirty="0">
                <a:latin typeface="メイリオ" panose="020B0604030504040204" pitchFamily="50" charset="-128"/>
                <a:ea typeface="メイリオ" panose="020B0604030504040204" pitchFamily="50" charset="-128"/>
              </a:rPr>
              <a:t>　ださい。</a:t>
            </a:r>
            <a:endParaRPr kumimoji="1" lang="en-US" altLang="ja-JP" sz="1150" dirty="0">
              <a:latin typeface="メイリオ" panose="020B0604030504040204" pitchFamily="50" charset="-128"/>
              <a:ea typeface="メイリオ" panose="020B0604030504040204" pitchFamily="50" charset="-128"/>
            </a:endParaRPr>
          </a:p>
          <a:p>
            <a:pPr marL="288000" indent="-144000"/>
            <a:r>
              <a:rPr kumimoji="1" lang="ja-JP" altLang="en-US" sz="1150" dirty="0">
                <a:latin typeface="メイリオ" panose="020B0604030504040204" pitchFamily="50" charset="-128"/>
                <a:ea typeface="メイリオ" panose="020B0604030504040204" pitchFamily="50" charset="-128"/>
              </a:rPr>
              <a:t>・　応募作品には必ず、題名（内容にふさわしいもの）、学校名、学年、氏名（フリガナ）を記載してください。</a:t>
            </a:r>
            <a:endParaRPr kumimoji="1" lang="en-US" altLang="ja-JP" sz="1150" dirty="0">
              <a:latin typeface="メイリオ" panose="020B0604030504040204" pitchFamily="50" charset="-128"/>
              <a:ea typeface="メイリオ" panose="020B0604030504040204" pitchFamily="50" charset="-128"/>
            </a:endParaRPr>
          </a:p>
          <a:p>
            <a:pPr marL="288000" indent="-144000"/>
            <a:r>
              <a:rPr kumimoji="1" lang="ja-JP" altLang="en-US" sz="1150" dirty="0">
                <a:latin typeface="メイリオ" panose="020B0604030504040204" pitchFamily="50" charset="-128"/>
                <a:ea typeface="メイリオ" panose="020B0604030504040204" pitchFamily="50" charset="-128"/>
              </a:rPr>
              <a:t>・　自作、未発表の作品に限ります。</a:t>
            </a:r>
            <a:endParaRPr kumimoji="1" lang="en-US" altLang="ja-JP" sz="1150" dirty="0">
              <a:latin typeface="メイリオ" panose="020B0604030504040204" pitchFamily="50" charset="-128"/>
              <a:ea typeface="メイリオ" panose="020B0604030504040204" pitchFamily="50" charset="-128"/>
            </a:endParaRPr>
          </a:p>
          <a:p>
            <a:endParaRPr kumimoji="1" lang="en-US" altLang="ja-JP" sz="1150" b="1" dirty="0">
              <a:latin typeface="メイリオ" panose="020B0604030504040204" pitchFamily="50" charset="-128"/>
              <a:ea typeface="メイリオ" panose="020B0604030504040204" pitchFamily="50" charset="-128"/>
            </a:endParaRPr>
          </a:p>
          <a:p>
            <a:r>
              <a:rPr kumimoji="1" lang="en-US" altLang="ja-JP" sz="1150" b="1" dirty="0">
                <a:latin typeface="メイリオ" panose="020B0604030504040204" pitchFamily="50" charset="-128"/>
                <a:ea typeface="メイリオ" panose="020B0604030504040204" pitchFamily="50" charset="-128"/>
              </a:rPr>
              <a:t>【</a:t>
            </a:r>
            <a:r>
              <a:rPr kumimoji="1" lang="ja-JP" altLang="en-US" sz="1150" b="1" dirty="0">
                <a:latin typeface="メイリオ" panose="020B0604030504040204" pitchFamily="50" charset="-128"/>
                <a:ea typeface="メイリオ" panose="020B0604030504040204" pitchFamily="50" charset="-128"/>
              </a:rPr>
              <a:t>賞（予定）</a:t>
            </a:r>
            <a:r>
              <a:rPr kumimoji="1" lang="en-US" altLang="ja-JP" sz="1150" b="1" dirty="0">
                <a:latin typeface="メイリオ" panose="020B0604030504040204" pitchFamily="50" charset="-128"/>
                <a:ea typeface="メイリオ" panose="020B0604030504040204" pitchFamily="50" charset="-128"/>
              </a:rPr>
              <a:t>】</a:t>
            </a:r>
          </a:p>
          <a:p>
            <a:pPr marL="288000"/>
            <a:r>
              <a:rPr kumimoji="1" lang="ja-JP" altLang="en-US" sz="1150" dirty="0">
                <a:latin typeface="メイリオ" panose="020B0604030504040204" pitchFamily="50" charset="-128"/>
                <a:ea typeface="メイリオ" panose="020B0604030504040204" pitchFamily="50" charset="-128"/>
              </a:rPr>
              <a:t>国務大臣・国家公安委員会委員長賞</a:t>
            </a:r>
            <a:endParaRPr kumimoji="1" lang="en-US" altLang="ja-JP" sz="1150" dirty="0">
              <a:latin typeface="メイリオ" panose="020B0604030504040204" pitchFamily="50" charset="-128"/>
              <a:ea typeface="メイリオ" panose="020B0604030504040204" pitchFamily="50" charset="-128"/>
            </a:endParaRPr>
          </a:p>
          <a:p>
            <a:pPr marL="288000"/>
            <a:r>
              <a:rPr kumimoji="1" lang="ja-JP" altLang="en-US" sz="1150" dirty="0">
                <a:latin typeface="メイリオ" panose="020B0604030504040204" pitchFamily="50" charset="-128"/>
                <a:ea typeface="メイリオ" panose="020B0604030504040204" pitchFamily="50" charset="-128"/>
              </a:rPr>
              <a:t>文部科学大臣賞</a:t>
            </a:r>
            <a:endParaRPr kumimoji="1" lang="en-US" altLang="ja-JP" sz="1150" dirty="0">
              <a:latin typeface="メイリオ" panose="020B0604030504040204" pitchFamily="50" charset="-128"/>
              <a:ea typeface="メイリオ" panose="020B0604030504040204" pitchFamily="50" charset="-128"/>
            </a:endParaRPr>
          </a:p>
          <a:p>
            <a:pPr marL="288000"/>
            <a:r>
              <a:rPr kumimoji="1" lang="ja-JP" altLang="en-US" sz="1150" dirty="0">
                <a:latin typeface="メイリオ" panose="020B0604030504040204" pitchFamily="50" charset="-128"/>
                <a:ea typeface="メイリオ" panose="020B0604030504040204" pitchFamily="50" charset="-128"/>
              </a:rPr>
              <a:t>警察庁長官賞</a:t>
            </a:r>
            <a:endParaRPr kumimoji="1" lang="en-US" altLang="ja-JP" sz="1150" dirty="0">
              <a:latin typeface="メイリオ" panose="020B0604030504040204" pitchFamily="50" charset="-128"/>
              <a:ea typeface="メイリオ" panose="020B0604030504040204" pitchFamily="50" charset="-128"/>
            </a:endParaRPr>
          </a:p>
          <a:p>
            <a:pPr marL="288000"/>
            <a:r>
              <a:rPr kumimoji="1" lang="ja-JP" altLang="en-US" sz="1150" dirty="0">
                <a:latin typeface="メイリオ" panose="020B0604030504040204" pitchFamily="50" charset="-128"/>
                <a:ea typeface="メイリオ" panose="020B0604030504040204" pitchFamily="50" charset="-128"/>
              </a:rPr>
              <a:t>審査委員奨励賞</a:t>
            </a:r>
            <a:endParaRPr kumimoji="1" lang="en-US" altLang="ja-JP" sz="1150" dirty="0">
              <a:latin typeface="メイリオ" panose="020B0604030504040204" pitchFamily="50" charset="-128"/>
              <a:ea typeface="メイリオ" panose="020B0604030504040204" pitchFamily="50" charset="-128"/>
            </a:endParaRPr>
          </a:p>
          <a:p>
            <a:pPr marL="288000"/>
            <a:r>
              <a:rPr kumimoji="1" lang="ja-JP" altLang="en-US" sz="1150" dirty="0">
                <a:latin typeface="メイリオ" panose="020B0604030504040204" pitchFamily="50" charset="-128"/>
                <a:ea typeface="メイリオ" panose="020B0604030504040204" pitchFamily="50" charset="-128"/>
              </a:rPr>
              <a:t>警察庁長官官房審議官（犯罪被害者等施策担当）賞</a:t>
            </a:r>
            <a:endParaRPr kumimoji="1" lang="en-US" altLang="ja-JP" sz="1150" dirty="0">
              <a:latin typeface="メイリオ" panose="020B0604030504040204" pitchFamily="50" charset="-128"/>
              <a:ea typeface="メイリオ" panose="020B0604030504040204" pitchFamily="50" charset="-128"/>
            </a:endParaRPr>
          </a:p>
          <a:p>
            <a:pPr marL="288000"/>
            <a:r>
              <a:rPr kumimoji="1" lang="ja-JP" altLang="en-US" sz="1150" dirty="0">
                <a:latin typeface="メイリオ" panose="020B0604030504040204" pitchFamily="50" charset="-128"/>
                <a:ea typeface="メイリオ" panose="020B0604030504040204" pitchFamily="50" charset="-128"/>
              </a:rPr>
              <a:t>警察庁長官官房犯罪被害者等施策推進課長賞</a:t>
            </a:r>
            <a:endParaRPr kumimoji="1" lang="en-US" altLang="ja-JP" sz="1150" dirty="0">
              <a:latin typeface="メイリオ" panose="020B0604030504040204" pitchFamily="50" charset="-128"/>
              <a:ea typeface="メイリオ" panose="020B0604030504040204" pitchFamily="50" charset="-128"/>
            </a:endParaRPr>
          </a:p>
          <a:p>
            <a:endParaRPr kumimoji="1" lang="en-US" altLang="ja-JP" sz="1150" dirty="0">
              <a:latin typeface="メイリオ" panose="020B0604030504040204" pitchFamily="50" charset="-128"/>
              <a:ea typeface="メイリオ" panose="020B0604030504040204" pitchFamily="50" charset="-128"/>
            </a:endParaRPr>
          </a:p>
          <a:p>
            <a:r>
              <a:rPr kumimoji="1" lang="en-US" altLang="ja-JP" sz="1150" b="1" dirty="0">
                <a:latin typeface="メイリオ" panose="020B0604030504040204" pitchFamily="50" charset="-128"/>
                <a:ea typeface="メイリオ" panose="020B0604030504040204" pitchFamily="50" charset="-128"/>
              </a:rPr>
              <a:t>【</a:t>
            </a:r>
            <a:r>
              <a:rPr kumimoji="1" lang="ja-JP" altLang="en-US" sz="1150" b="1" dirty="0">
                <a:latin typeface="メイリオ" panose="020B0604030504040204" pitchFamily="50" charset="-128"/>
                <a:ea typeface="メイリオ" panose="020B0604030504040204" pitchFamily="50" charset="-128"/>
              </a:rPr>
              <a:t>表彰式</a:t>
            </a:r>
            <a:r>
              <a:rPr kumimoji="1" lang="en-US" altLang="ja-JP" sz="1150" b="1" dirty="0">
                <a:latin typeface="メイリオ" panose="020B0604030504040204" pitchFamily="50" charset="-128"/>
                <a:ea typeface="メイリオ" panose="020B0604030504040204" pitchFamily="50" charset="-128"/>
              </a:rPr>
              <a:t>】</a:t>
            </a:r>
          </a:p>
          <a:p>
            <a:pPr marL="144000" indent="144000"/>
            <a:r>
              <a:rPr kumimoji="1" lang="ja-JP" altLang="en-US" sz="1150">
                <a:latin typeface="メイリオ" panose="020B0604030504040204" pitchFamily="50" charset="-128"/>
                <a:ea typeface="メイリオ" panose="020B0604030504040204" pitchFamily="50" charset="-128"/>
              </a:rPr>
              <a:t>都内において</a:t>
            </a:r>
            <a:r>
              <a:rPr kumimoji="1" lang="ja-JP" altLang="en-US" sz="1150" dirty="0">
                <a:latin typeface="メイリオ" panose="020B0604030504040204" pitchFamily="50" charset="-128"/>
                <a:ea typeface="メイリオ" panose="020B0604030504040204" pitchFamily="50" charset="-128"/>
              </a:rPr>
              <a:t>、国務大臣・国家公安委員会委員長賞及び文部科学大臣賞の表彰を行う予定です。</a:t>
            </a:r>
            <a:endParaRPr kumimoji="1" lang="en-US" altLang="ja-JP" sz="1150" dirty="0">
              <a:latin typeface="メイリオ" panose="020B0604030504040204" pitchFamily="50" charset="-128"/>
              <a:ea typeface="メイリオ" panose="020B0604030504040204" pitchFamily="50" charset="-128"/>
            </a:endParaRPr>
          </a:p>
          <a:p>
            <a:pPr marL="144000" indent="144000"/>
            <a:endParaRPr kumimoji="1" lang="en-US" altLang="ja-JP" sz="1150" dirty="0">
              <a:latin typeface="メイリオ" panose="020B0604030504040204" pitchFamily="50" charset="-128"/>
              <a:ea typeface="メイリオ" panose="020B0604030504040204" pitchFamily="50" charset="-128"/>
            </a:endParaRPr>
          </a:p>
          <a:p>
            <a:r>
              <a:rPr kumimoji="1" lang="en-US" altLang="ja-JP" sz="1150" b="1" dirty="0">
                <a:latin typeface="メイリオ" panose="020B0604030504040204" pitchFamily="50" charset="-128"/>
                <a:ea typeface="メイリオ" panose="020B0604030504040204" pitchFamily="50" charset="-128"/>
              </a:rPr>
              <a:t>【</a:t>
            </a:r>
            <a:r>
              <a:rPr kumimoji="1" lang="ja-JP" altLang="en-US" sz="1150" b="1" dirty="0">
                <a:latin typeface="メイリオ" panose="020B0604030504040204" pitchFamily="50" charset="-128"/>
                <a:ea typeface="メイリオ" panose="020B0604030504040204" pitchFamily="50" charset="-128"/>
              </a:rPr>
              <a:t>応募方法</a:t>
            </a:r>
            <a:r>
              <a:rPr kumimoji="1" lang="en-US" altLang="ja-JP" sz="1150" b="1" dirty="0">
                <a:latin typeface="メイリオ" panose="020B0604030504040204" pitchFamily="50" charset="-128"/>
                <a:ea typeface="メイリオ" panose="020B0604030504040204" pitchFamily="50" charset="-128"/>
              </a:rPr>
              <a:t>】</a:t>
            </a:r>
          </a:p>
          <a:p>
            <a:pPr marL="144000"/>
            <a:r>
              <a:rPr kumimoji="1" lang="ja-JP" altLang="en-US" sz="1150" dirty="0">
                <a:latin typeface="メイリオ" panose="020B0604030504040204" pitchFamily="50" charset="-128"/>
                <a:ea typeface="メイリオ" panose="020B0604030504040204" pitchFamily="50" charset="-128"/>
              </a:rPr>
              <a:t>・　「命の大切さを学ぶ教室」の受講者は、学校に作品を提出してください。</a:t>
            </a:r>
            <a:endParaRPr kumimoji="1" lang="en-US" altLang="ja-JP" sz="1150" dirty="0">
              <a:latin typeface="メイリオ" panose="020B0604030504040204" pitchFamily="50" charset="-128"/>
              <a:ea typeface="メイリオ" panose="020B0604030504040204" pitchFamily="50" charset="-128"/>
            </a:endParaRPr>
          </a:p>
          <a:p>
            <a:pPr marL="288000" indent="-144000"/>
            <a:r>
              <a:rPr kumimoji="1" lang="ja-JP" altLang="en-US" sz="1150" dirty="0">
                <a:latin typeface="メイリオ" panose="020B0604030504040204" pitchFamily="50" charset="-128"/>
                <a:ea typeface="メイリオ" panose="020B0604030504040204" pitchFamily="50" charset="-128"/>
              </a:rPr>
              <a:t>・　上記以外の作品については、学校又は学校所在地を管轄する警察本部若しくは警察署に提出してください。</a:t>
            </a:r>
            <a:endParaRPr kumimoji="1" lang="en-US" altLang="ja-JP" sz="1150" dirty="0">
              <a:latin typeface="メイリオ" panose="020B0604030504040204" pitchFamily="50" charset="-128"/>
              <a:ea typeface="メイリオ" panose="020B0604030504040204" pitchFamily="50" charset="-128"/>
            </a:endParaRPr>
          </a:p>
          <a:p>
            <a:endParaRPr kumimoji="1" lang="en-US" altLang="ja-JP" sz="1150" dirty="0">
              <a:latin typeface="メイリオ" panose="020B0604030504040204" pitchFamily="50" charset="-128"/>
              <a:ea typeface="メイリオ" panose="020B0604030504040204" pitchFamily="50" charset="-128"/>
            </a:endParaRPr>
          </a:p>
          <a:p>
            <a:r>
              <a:rPr kumimoji="1" lang="ja-JP" altLang="en-US" sz="1150" dirty="0">
                <a:latin typeface="メイリオ" panose="020B0604030504040204" pitchFamily="50" charset="-128"/>
                <a:ea typeface="メイリオ" panose="020B0604030504040204" pitchFamily="50" charset="-128"/>
              </a:rPr>
              <a:t>●　応募作品の一切の権利は警察庁に属します。</a:t>
            </a:r>
            <a:endParaRPr kumimoji="1" lang="en-US" altLang="ja-JP" sz="1150" dirty="0">
              <a:latin typeface="メイリオ" panose="020B0604030504040204" pitchFamily="50" charset="-128"/>
              <a:ea typeface="メイリオ" panose="020B0604030504040204" pitchFamily="50" charset="-128"/>
            </a:endParaRPr>
          </a:p>
          <a:p>
            <a:r>
              <a:rPr kumimoji="1" lang="ja-JP" altLang="en-US" sz="1150" dirty="0">
                <a:latin typeface="メイリオ" panose="020B0604030504040204" pitchFamily="50" charset="-128"/>
                <a:ea typeface="メイリオ" panose="020B0604030504040204" pitchFamily="50" charset="-128"/>
              </a:rPr>
              <a:t>●　作品は返却しません。</a:t>
            </a:r>
            <a:endParaRPr kumimoji="1" lang="en-US" altLang="ja-JP" sz="1150" dirty="0">
              <a:latin typeface="メイリオ" panose="020B0604030504040204" pitchFamily="50" charset="-128"/>
              <a:ea typeface="メイリオ" panose="020B0604030504040204" pitchFamily="50" charset="-128"/>
            </a:endParaRPr>
          </a:p>
          <a:p>
            <a:pPr marL="144000" indent="-144000"/>
            <a:r>
              <a:rPr kumimoji="1" lang="ja-JP" altLang="en-US" sz="1150" dirty="0">
                <a:latin typeface="メイリオ" panose="020B0604030504040204" pitchFamily="50" charset="-128"/>
                <a:ea typeface="メイリオ" panose="020B0604030504040204" pitchFamily="50" charset="-128"/>
              </a:rPr>
              <a:t>●　受賞作品、受賞者の氏名、学校名、学年等について、都道府県、地方公共団体へ通知します。また、新聞、広報誌、作品集などの印刷物やホームページで公表します。</a:t>
            </a:r>
            <a:endParaRPr kumimoji="1" lang="en-US" altLang="ja-JP" sz="1150" dirty="0">
              <a:latin typeface="メイリオ" panose="020B0604030504040204" pitchFamily="50" charset="-128"/>
              <a:ea typeface="メイリオ" panose="020B0604030504040204" pitchFamily="50" charset="-128"/>
            </a:endParaRPr>
          </a:p>
          <a:p>
            <a:pPr marL="144000" indent="-144000"/>
            <a:r>
              <a:rPr kumimoji="1" lang="ja-JP" altLang="en-US" sz="1150" dirty="0">
                <a:latin typeface="メイリオ" panose="020B0604030504040204" pitchFamily="50" charset="-128"/>
                <a:ea typeface="メイリオ" panose="020B0604030504040204" pitchFamily="50" charset="-128"/>
              </a:rPr>
              <a:t>●　応募者の個人情報は、本コンクールの運営に必要な範囲で利用します。応募者の同意なく、他の目的に利用することはありません。また、警察庁が本業務を委託する業者を除き、応募者の同意なく、第三者に開示することはいたしません。</a:t>
            </a:r>
            <a:endParaRPr kumimoji="1" lang="en-US" altLang="ja-JP" sz="1150" dirty="0">
              <a:latin typeface="メイリオ" panose="020B0604030504040204" pitchFamily="50" charset="-128"/>
              <a:ea typeface="メイリオ" panose="020B0604030504040204" pitchFamily="50" charset="-128"/>
            </a:endParaRPr>
          </a:p>
          <a:p>
            <a:endParaRPr kumimoji="1" lang="en-US" altLang="ja-JP" sz="1150" dirty="0">
              <a:latin typeface="メイリオ" panose="020B0604030504040204" pitchFamily="50" charset="-128"/>
              <a:ea typeface="メイリオ" panose="020B0604030504040204" pitchFamily="50" charset="-128"/>
            </a:endParaRPr>
          </a:p>
          <a:p>
            <a:r>
              <a:rPr kumimoji="1" lang="en-US" altLang="ja-JP" sz="1150" b="1" dirty="0">
                <a:latin typeface="メイリオ" panose="020B0604030504040204" pitchFamily="50" charset="-128"/>
                <a:ea typeface="メイリオ" panose="020B0604030504040204" pitchFamily="50" charset="-128"/>
              </a:rPr>
              <a:t> [</a:t>
            </a:r>
            <a:r>
              <a:rPr kumimoji="1" lang="ja-JP" altLang="en-US" sz="1150" b="1" dirty="0">
                <a:latin typeface="メイリオ" panose="020B0604030504040204" pitchFamily="50" charset="-128"/>
                <a:ea typeface="メイリオ" panose="020B0604030504040204" pitchFamily="50" charset="-128"/>
              </a:rPr>
              <a:t>主催</a:t>
            </a:r>
            <a:r>
              <a:rPr kumimoji="1" lang="en-US" altLang="ja-JP" sz="1150" b="1" dirty="0">
                <a:latin typeface="メイリオ" panose="020B0604030504040204" pitchFamily="50" charset="-128"/>
                <a:ea typeface="メイリオ" panose="020B0604030504040204" pitchFamily="50" charset="-128"/>
              </a:rPr>
              <a:t>]</a:t>
            </a:r>
            <a:r>
              <a:rPr kumimoji="1" lang="ja-JP" altLang="en-US" sz="1150" dirty="0">
                <a:latin typeface="メイリオ" panose="020B0604030504040204" pitchFamily="50" charset="-128"/>
                <a:ea typeface="メイリオ" panose="020B0604030504040204" pitchFamily="50" charset="-128"/>
              </a:rPr>
              <a:t>　警察庁</a:t>
            </a:r>
            <a:endParaRPr kumimoji="1" lang="en-US" altLang="ja-JP" sz="1150" dirty="0">
              <a:latin typeface="メイリオ" panose="020B0604030504040204" pitchFamily="50" charset="-128"/>
              <a:ea typeface="メイリオ" panose="020B0604030504040204" pitchFamily="50" charset="-128"/>
            </a:endParaRPr>
          </a:p>
          <a:p>
            <a:r>
              <a:rPr kumimoji="1" lang="en-US" altLang="ja-JP" sz="1150" dirty="0">
                <a:latin typeface="メイリオ" panose="020B0604030504040204" pitchFamily="50" charset="-128"/>
                <a:ea typeface="メイリオ" panose="020B0604030504040204" pitchFamily="50" charset="-128"/>
              </a:rPr>
              <a:t> </a:t>
            </a:r>
            <a:r>
              <a:rPr kumimoji="1" lang="en-US" altLang="ja-JP" sz="1150" b="1" dirty="0">
                <a:latin typeface="メイリオ" panose="020B0604030504040204" pitchFamily="50" charset="-128"/>
                <a:ea typeface="メイリオ" panose="020B0604030504040204" pitchFamily="50" charset="-128"/>
              </a:rPr>
              <a:t>[</a:t>
            </a:r>
            <a:r>
              <a:rPr kumimoji="1" lang="ja-JP" altLang="en-US" sz="1150" b="1" dirty="0">
                <a:latin typeface="メイリオ" panose="020B0604030504040204" pitchFamily="50" charset="-128"/>
                <a:ea typeface="メイリオ" panose="020B0604030504040204" pitchFamily="50" charset="-128"/>
              </a:rPr>
              <a:t>後援</a:t>
            </a:r>
            <a:r>
              <a:rPr kumimoji="1" lang="en-US" altLang="ja-JP" sz="1150" b="1" dirty="0">
                <a:latin typeface="メイリオ" panose="020B0604030504040204" pitchFamily="50" charset="-128"/>
                <a:ea typeface="メイリオ" panose="020B0604030504040204" pitchFamily="50" charset="-128"/>
              </a:rPr>
              <a:t>]</a:t>
            </a:r>
            <a:r>
              <a:rPr kumimoji="1" lang="ja-JP" altLang="en-US" sz="1150" dirty="0">
                <a:latin typeface="メイリオ" panose="020B0604030504040204" pitchFamily="50" charset="-128"/>
                <a:ea typeface="メイリオ" panose="020B0604030504040204" pitchFamily="50" charset="-128"/>
              </a:rPr>
              <a:t>　内閣府　文部科学省　こども家庭庁</a:t>
            </a:r>
            <a:endParaRPr kumimoji="1" lang="en-US" altLang="ja-JP" sz="1150" dirty="0">
              <a:latin typeface="メイリオ" panose="020B0604030504040204" pitchFamily="50" charset="-128"/>
              <a:ea typeface="メイリオ" panose="020B0604030504040204" pitchFamily="50" charset="-128"/>
            </a:endParaRPr>
          </a:p>
          <a:p>
            <a:r>
              <a:rPr kumimoji="1" lang="ja-JP" altLang="en-US" sz="1150" dirty="0">
                <a:latin typeface="メイリオ" panose="020B0604030504040204" pitchFamily="50" charset="-128"/>
                <a:ea typeface="メイリオ" panose="020B0604030504040204" pitchFamily="50" charset="-128"/>
              </a:rPr>
              <a:t>　　　　 公益社団法人全国被害者支援ネットワーク</a:t>
            </a:r>
            <a:endParaRPr kumimoji="1" lang="en-US" altLang="ja-JP" sz="1150" dirty="0">
              <a:latin typeface="メイリオ" panose="020B0604030504040204" pitchFamily="50" charset="-128"/>
              <a:ea typeface="メイリオ" panose="020B0604030504040204" pitchFamily="50" charset="-128"/>
            </a:endParaRPr>
          </a:p>
          <a:p>
            <a:r>
              <a:rPr kumimoji="1" lang="ja-JP" altLang="en-US" sz="1150" dirty="0">
                <a:latin typeface="メイリオ" panose="020B0604030504040204" pitchFamily="50" charset="-128"/>
                <a:ea typeface="メイリオ" panose="020B0604030504040204" pitchFamily="50" charset="-128"/>
              </a:rPr>
              <a:t>　　　　 公益財団法人犯罪被害救援基金</a:t>
            </a:r>
            <a:endParaRPr kumimoji="1" lang="en-US" altLang="ja-JP" sz="115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A12D730A-A17D-4552-BA5F-5486AADA48F8}"/>
              </a:ext>
            </a:extLst>
          </p:cNvPr>
          <p:cNvSpPr/>
          <p:nvPr/>
        </p:nvSpPr>
        <p:spPr>
          <a:xfrm>
            <a:off x="420623" y="9234784"/>
            <a:ext cx="6718428" cy="1105016"/>
          </a:xfrm>
          <a:prstGeom prst="rect">
            <a:avLst/>
          </a:prstGeom>
          <a:solidFill>
            <a:schemeClr val="bg1">
              <a:alpha val="68000"/>
            </a:schemeClr>
          </a:solidFill>
          <a:ln cmpd="dbl">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300" b="1" dirty="0">
                <a:solidFill>
                  <a:schemeClr val="tx1"/>
                </a:solidFill>
                <a:latin typeface="メイリオ" panose="020B0604030504040204" pitchFamily="50" charset="-128"/>
                <a:ea typeface="メイリオ" panose="020B0604030504040204" pitchFamily="50" charset="-128"/>
              </a:rPr>
              <a:t>[</a:t>
            </a:r>
            <a:r>
              <a:rPr kumimoji="1" lang="ja-JP" altLang="en-US" sz="1300" b="1" dirty="0">
                <a:solidFill>
                  <a:schemeClr val="tx1"/>
                </a:solidFill>
                <a:latin typeface="メイリオ" panose="020B0604030504040204" pitchFamily="50" charset="-128"/>
                <a:ea typeface="メイリオ" panose="020B0604030504040204" pitchFamily="50" charset="-128"/>
              </a:rPr>
              <a:t>お問合せ先</a:t>
            </a:r>
            <a:r>
              <a:rPr kumimoji="1" lang="en-US" altLang="ja-JP" sz="1300" b="1" dirty="0">
                <a:solidFill>
                  <a:schemeClr val="tx1"/>
                </a:solidFill>
                <a:latin typeface="メイリオ" panose="020B0604030504040204" pitchFamily="50" charset="-128"/>
                <a:ea typeface="メイリオ" panose="020B0604030504040204" pitchFamily="50" charset="-128"/>
              </a:rPr>
              <a:t>]</a:t>
            </a:r>
          </a:p>
          <a:p>
            <a:r>
              <a:rPr kumimoji="1" lang="ja-JP" altLang="en-US" sz="1300" dirty="0">
                <a:solidFill>
                  <a:schemeClr val="tx1"/>
                </a:solidFill>
                <a:latin typeface="メイリオ" panose="020B0604030504040204" pitchFamily="50" charset="-128"/>
                <a:ea typeface="メイリオ" panose="020B0604030504040204" pitchFamily="50" charset="-128"/>
              </a:rPr>
              <a:t>・　お住まいの地域を管轄する都道府県警察本部の犯罪被害者支援担当</a:t>
            </a:r>
            <a:endParaRPr kumimoji="1" lang="en-US" altLang="ja-JP" sz="1300" dirty="0">
              <a:solidFill>
                <a:schemeClr val="tx1"/>
              </a:solidFill>
              <a:latin typeface="メイリオ" panose="020B0604030504040204" pitchFamily="50" charset="-128"/>
              <a:ea typeface="メイリオ" panose="020B0604030504040204" pitchFamily="50" charset="-128"/>
            </a:endParaRPr>
          </a:p>
          <a:p>
            <a:r>
              <a:rPr kumimoji="1" lang="ja-JP" altLang="en-US" sz="1300" dirty="0">
                <a:solidFill>
                  <a:schemeClr val="tx1"/>
                </a:solidFill>
                <a:latin typeface="メイリオ" panose="020B0604030504040204" pitchFamily="50" charset="-128"/>
                <a:ea typeface="メイリオ" panose="020B0604030504040204" pitchFamily="50" charset="-128"/>
              </a:rPr>
              <a:t>・　警察庁長官官房犯罪被害者等施策推進課</a:t>
            </a:r>
            <a:endParaRPr kumimoji="1" lang="en-US" altLang="ja-JP" sz="1300" dirty="0">
              <a:solidFill>
                <a:schemeClr val="tx1"/>
              </a:solidFill>
              <a:latin typeface="メイリオ" panose="020B0604030504040204" pitchFamily="50" charset="-128"/>
              <a:ea typeface="メイリオ" panose="020B0604030504040204" pitchFamily="50" charset="-128"/>
            </a:endParaRPr>
          </a:p>
          <a:p>
            <a:pPr marL="288000"/>
            <a:r>
              <a:rPr kumimoji="1" lang="ja-JP" altLang="en-US" sz="1300" dirty="0">
                <a:solidFill>
                  <a:schemeClr val="tx1"/>
                </a:solidFill>
                <a:latin typeface="メイリオ" panose="020B0604030504040204" pitchFamily="50" charset="-128"/>
                <a:ea typeface="メイリオ" panose="020B0604030504040204" pitchFamily="50" charset="-128"/>
              </a:rPr>
              <a:t>「大切な命を守る」全国中学・高校生作文コンクール担当　　</a:t>
            </a:r>
            <a:r>
              <a:rPr kumimoji="1" lang="en-US" altLang="ja-JP" sz="1300" dirty="0">
                <a:solidFill>
                  <a:schemeClr val="tx1"/>
                </a:solidFill>
                <a:latin typeface="メイリオ" panose="020B0604030504040204" pitchFamily="50" charset="-128"/>
                <a:ea typeface="メイリオ" panose="020B0604030504040204" pitchFamily="50" charset="-128"/>
              </a:rPr>
              <a:t>TEL  03-3581-0141</a:t>
            </a:r>
            <a:endParaRPr kumimoji="1" lang="ja-JP" altLang="en-US" sz="13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48502957"/>
      </p:ext>
    </p:extLst>
  </p:cSld>
  <p:clrMapOvr>
    <a:masterClrMapping/>
  </p:clrMapOvr>
</p:sld>
</file>

<file path=ppt/theme/theme1.xml><?xml version="1.0" encoding="utf-8"?>
<a:theme xmlns:a="http://schemas.openxmlformats.org/drawingml/2006/main" name="Office テーマ">
  <a:themeElements>
    <a:clrScheme name="赤">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623</Words>
  <Application>Microsoft Office PowerPoint</Application>
  <PresentationFormat>ユーザー設定</PresentationFormat>
  <Paragraphs>63</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AR P丸ゴシック体E</vt:lpstr>
      <vt:lpstr>AR丸ゴシック体M</vt:lpstr>
      <vt:lpstr>メイリオ</vt:lpstr>
      <vt:lpstr>游ゴシック</vt:lpstr>
      <vt:lpstr>游ゴシック Light</vt:lpstr>
      <vt:lpstr>Arial</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2025-04-25T04:36:59Z</dcterms:created>
  <dcterms:modified xsi:type="dcterms:W3CDTF">2025-04-25T04:37:44Z</dcterms:modified>
</cp:coreProperties>
</file>