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66" r:id="rId2"/>
    <p:sldId id="263" r:id="rId3"/>
    <p:sldId id="268" r:id="rId4"/>
    <p:sldId id="267" r:id="rId5"/>
    <p:sldId id="264" r:id="rId6"/>
  </p:sldIdLst>
  <p:sldSz cx="6858000" cy="9906000" type="A4"/>
  <p:notesSz cx="6735763" cy="98663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9">
          <p15:clr>
            <a:srgbClr val="A4A3A4"/>
          </p15:clr>
        </p15:guide>
        <p15:guide id="2" pos="187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5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中間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59"/>
    <p:restoredTop sz="97396" autoAdjust="0"/>
  </p:normalViewPr>
  <p:slideViewPr>
    <p:cSldViewPr snapToGrid="0" snapToObjects="1">
      <p:cViewPr varScale="1">
        <p:scale>
          <a:sx n="79" d="100"/>
          <a:sy n="79" d="100"/>
        </p:scale>
        <p:origin x="2970" y="102"/>
      </p:cViewPr>
      <p:guideLst>
        <p:guide orient="horz" pos="3079"/>
        <p:guide pos="1874"/>
      </p:guideLst>
    </p:cSldViewPr>
  </p:slideViewPr>
  <p:notesTextViewPr>
    <p:cViewPr>
      <p:scale>
        <a:sx n="100" d="100"/>
        <a:sy n="100" d="100"/>
      </p:scale>
      <p:origin x="0" y="0"/>
    </p:cViewPr>
  </p:notesTextViewPr>
  <p:notesViewPr>
    <p:cSldViewPr snapToGrid="0" snapToObjects="1">
      <p:cViewPr varScale="1">
        <p:scale>
          <a:sx n="88" d="100"/>
          <a:sy n="88" d="100"/>
        </p:scale>
        <p:origin x="3904"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2" y="0"/>
            <a:ext cx="2918621" cy="494813"/>
          </a:xfrm>
          <a:prstGeom prst="rect">
            <a:avLst/>
          </a:prstGeom>
        </p:spPr>
        <p:txBody>
          <a:bodyPr vert="horz" lIns="90644" tIns="45322" rIns="90644" bIns="45322" rtlCol="0"/>
          <a:lstStyle>
            <a:lvl1pPr algn="r">
              <a:defRPr sz="1200"/>
            </a:lvl1pPr>
          </a:lstStyle>
          <a:p>
            <a:fld id="{57FFDABB-6070-7C42-8485-AEB0E6A9F10A}" type="datetimeFigureOut">
              <a:rPr kumimoji="1" lang="ja-JP" altLang="en-US" smtClean="0"/>
              <a:t>2025/7/22</a:t>
            </a:fld>
            <a:endParaRPr kumimoji="1" lang="ja-JP" altLang="en-US"/>
          </a:p>
        </p:txBody>
      </p:sp>
      <p:sp>
        <p:nvSpPr>
          <p:cNvPr id="4" name="フッター プレースホルダー 3"/>
          <p:cNvSpPr>
            <a:spLocks noGrp="1"/>
          </p:cNvSpPr>
          <p:nvPr>
            <p:ph type="ftr" sz="quarter" idx="2"/>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2" y="9371501"/>
            <a:ext cx="2918621" cy="494813"/>
          </a:xfrm>
          <a:prstGeom prst="rect">
            <a:avLst/>
          </a:prstGeom>
        </p:spPr>
        <p:txBody>
          <a:bodyPr vert="horz" lIns="90644" tIns="45322" rIns="90644" bIns="45322" rtlCol="0" anchor="b"/>
          <a:lstStyle>
            <a:lvl1pPr algn="r">
              <a:defRPr sz="1200"/>
            </a:lvl1pPr>
          </a:lstStyle>
          <a:p>
            <a:fld id="{EB87543D-74CC-1443-8ADD-7DCE43F4E16F}" type="slidenum">
              <a:rPr kumimoji="1" lang="ja-JP" altLang="en-US" smtClean="0"/>
              <a:t>‹#›</a:t>
            </a:fld>
            <a:endParaRPr kumimoji="1" lang="ja-JP" altLang="en-US"/>
          </a:p>
        </p:txBody>
      </p:sp>
    </p:spTree>
    <p:extLst>
      <p:ext uri="{BB962C8B-B14F-4D97-AF65-F5344CB8AC3E}">
        <p14:creationId xmlns:p14="http://schemas.microsoft.com/office/powerpoint/2010/main" val="839212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7DAC1704-8CFD-FD46-B814-5F1C06F7F7AF}" type="datetimeFigureOut">
              <a:rPr kumimoji="1" lang="ja-JP" altLang="en-US" smtClean="0"/>
              <a:t>2025/7/22</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4C2F4F9-20A3-9A49-8A0D-715A701E1566}" type="slidenum">
              <a:rPr kumimoji="1" lang="ja-JP" altLang="en-US" smtClean="0"/>
              <a:t>‹#›</a:t>
            </a:fld>
            <a:endParaRPr kumimoji="1" lang="ja-JP" altLang="en-US"/>
          </a:p>
        </p:txBody>
      </p:sp>
    </p:spTree>
    <p:extLst>
      <p:ext uri="{BB962C8B-B14F-4D97-AF65-F5344CB8AC3E}">
        <p14:creationId xmlns:p14="http://schemas.microsoft.com/office/powerpoint/2010/main" val="3561966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C2F4F9-20A3-9A49-8A0D-715A701E1566}" type="slidenum">
              <a:rPr kumimoji="1" lang="ja-JP" altLang="en-US" smtClean="0"/>
              <a:t>3</a:t>
            </a:fld>
            <a:endParaRPr kumimoji="1" lang="ja-JP" altLang="en-US"/>
          </a:p>
        </p:txBody>
      </p:sp>
    </p:spTree>
    <p:extLst>
      <p:ext uri="{BB962C8B-B14F-4D97-AF65-F5344CB8AC3E}">
        <p14:creationId xmlns:p14="http://schemas.microsoft.com/office/powerpoint/2010/main" val="12883111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2AA5798-CDF7-1443-AF81-93B29C79605C}" type="datetimeFigureOut">
              <a:rPr kumimoji="1" lang="ja-JP" altLang="en-US" smtClean="0"/>
              <a:pPr/>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3F0337-7A93-C84C-8B05-DD0877C3B5EB}" type="slidenum">
              <a:rPr kumimoji="1" lang="ja-JP" altLang="en-US" smtClean="0"/>
              <a:pPr/>
              <a:t>‹#›</a:t>
            </a:fld>
            <a:endParaRPr kumimoji="1" lang="ja-JP" altLang="en-US"/>
          </a:p>
        </p:txBody>
      </p:sp>
      <p:grpSp>
        <p:nvGrpSpPr>
          <p:cNvPr id="7" name="グループ化 6"/>
          <p:cNvGrpSpPr/>
          <p:nvPr userDrawn="1"/>
        </p:nvGrpSpPr>
        <p:grpSpPr>
          <a:xfrm>
            <a:off x="264244" y="292894"/>
            <a:ext cx="6330876" cy="378890"/>
            <a:chOff x="116631" y="776536"/>
            <a:chExt cx="6588001" cy="360040"/>
          </a:xfrm>
        </p:grpSpPr>
        <p:sp>
          <p:nvSpPr>
            <p:cNvPr id="8" name="正方形/長方形 7"/>
            <p:cNvSpPr/>
            <p:nvPr userDrawn="1"/>
          </p:nvSpPr>
          <p:spPr>
            <a:xfrm>
              <a:off x="116632" y="776536"/>
              <a:ext cx="6588000" cy="360040"/>
            </a:xfrm>
            <a:prstGeom prst="rect">
              <a:avLst/>
            </a:prstGeom>
            <a:solidFill>
              <a:schemeClr val="bg1"/>
            </a:solidFill>
            <a:ln w="19050">
              <a:solidFill>
                <a:schemeClr val="tx1">
                  <a:lumMod val="50000"/>
                  <a:lumOff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userDrawn="1"/>
          </p:nvSpPr>
          <p:spPr>
            <a:xfrm>
              <a:off x="116631" y="776536"/>
              <a:ext cx="1838180" cy="360040"/>
            </a:xfrm>
            <a:prstGeom prst="rect">
              <a:avLst/>
            </a:prstGeom>
            <a:solidFill>
              <a:srgbClr val="FFFF00"/>
            </a:solidFill>
            <a:ln w="19050">
              <a:solidFill>
                <a:schemeClr val="tx1">
                  <a:lumMod val="50000"/>
                  <a:lumOff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pic>
        <p:nvPicPr>
          <p:cNvPr id="12" name="図 1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1627" y="323135"/>
            <a:ext cx="1406495" cy="324899"/>
          </a:xfrm>
          <a:prstGeom prst="rect">
            <a:avLst/>
          </a:prstGeom>
        </p:spPr>
      </p:pic>
    </p:spTree>
    <p:extLst>
      <p:ext uri="{BB962C8B-B14F-4D97-AF65-F5344CB8AC3E}">
        <p14:creationId xmlns:p14="http://schemas.microsoft.com/office/powerpoint/2010/main" val="1016021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AA5798-CDF7-1443-AF81-93B29C79605C}" type="datetimeFigureOut">
              <a:rPr kumimoji="1" lang="ja-JP" altLang="en-US" smtClean="0"/>
              <a:pPr/>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3F0337-7A93-C84C-8B05-DD0877C3B5EB}" type="slidenum">
              <a:rPr kumimoji="1" lang="ja-JP" altLang="en-US" smtClean="0"/>
              <a:pPr/>
              <a:t>‹#›</a:t>
            </a:fld>
            <a:endParaRPr kumimoji="1" lang="ja-JP" altLang="en-US"/>
          </a:p>
        </p:txBody>
      </p:sp>
    </p:spTree>
    <p:extLst>
      <p:ext uri="{BB962C8B-B14F-4D97-AF65-F5344CB8AC3E}">
        <p14:creationId xmlns:p14="http://schemas.microsoft.com/office/powerpoint/2010/main" val="648352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AA5798-CDF7-1443-AF81-93B29C79605C}" type="datetimeFigureOut">
              <a:rPr kumimoji="1" lang="ja-JP" altLang="en-US" smtClean="0"/>
              <a:pPr/>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3F0337-7A93-C84C-8B05-DD0877C3B5EB}" type="slidenum">
              <a:rPr kumimoji="1" lang="ja-JP" altLang="en-US" smtClean="0"/>
              <a:pPr/>
              <a:t>‹#›</a:t>
            </a:fld>
            <a:endParaRPr kumimoji="1" lang="ja-JP" altLang="en-US"/>
          </a:p>
        </p:txBody>
      </p:sp>
    </p:spTree>
    <p:extLst>
      <p:ext uri="{BB962C8B-B14F-4D97-AF65-F5344CB8AC3E}">
        <p14:creationId xmlns:p14="http://schemas.microsoft.com/office/powerpoint/2010/main" val="1641747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AA5798-CDF7-1443-AF81-93B29C79605C}" type="datetimeFigureOut">
              <a:rPr kumimoji="1" lang="ja-JP" altLang="en-US" smtClean="0"/>
              <a:pPr/>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3F0337-7A93-C84C-8B05-DD0877C3B5EB}" type="slidenum">
              <a:rPr kumimoji="1" lang="ja-JP" altLang="en-US" smtClean="0"/>
              <a:pPr/>
              <a:t>‹#›</a:t>
            </a:fld>
            <a:endParaRPr kumimoji="1" lang="ja-JP" altLang="en-US"/>
          </a:p>
        </p:txBody>
      </p:sp>
    </p:spTree>
    <p:extLst>
      <p:ext uri="{BB962C8B-B14F-4D97-AF65-F5344CB8AC3E}">
        <p14:creationId xmlns:p14="http://schemas.microsoft.com/office/powerpoint/2010/main" val="673168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2AA5798-CDF7-1443-AF81-93B29C79605C}" type="datetimeFigureOut">
              <a:rPr kumimoji="1" lang="ja-JP" altLang="en-US" smtClean="0"/>
              <a:pPr/>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3F0337-7A93-C84C-8B05-DD0877C3B5EB}" type="slidenum">
              <a:rPr kumimoji="1" lang="ja-JP" altLang="en-US" smtClean="0"/>
              <a:pPr/>
              <a:t>‹#›</a:t>
            </a:fld>
            <a:endParaRPr kumimoji="1" lang="ja-JP" altLang="en-US"/>
          </a:p>
        </p:txBody>
      </p:sp>
    </p:spTree>
    <p:extLst>
      <p:ext uri="{BB962C8B-B14F-4D97-AF65-F5344CB8AC3E}">
        <p14:creationId xmlns:p14="http://schemas.microsoft.com/office/powerpoint/2010/main" val="1952259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2AA5798-CDF7-1443-AF81-93B29C79605C}" type="datetimeFigureOut">
              <a:rPr kumimoji="1" lang="ja-JP" altLang="en-US" smtClean="0"/>
              <a:pPr/>
              <a:t>2025/7/22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3F0337-7A93-C84C-8B05-DD0877C3B5EB}" type="slidenum">
              <a:rPr kumimoji="1" lang="ja-JP" altLang="en-US" smtClean="0"/>
              <a:pPr/>
              <a:t>‹#›</a:t>
            </a:fld>
            <a:endParaRPr kumimoji="1" lang="ja-JP" altLang="en-US"/>
          </a:p>
        </p:txBody>
      </p:sp>
    </p:spTree>
    <p:extLst>
      <p:ext uri="{BB962C8B-B14F-4D97-AF65-F5344CB8AC3E}">
        <p14:creationId xmlns:p14="http://schemas.microsoft.com/office/powerpoint/2010/main" val="1526126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2AA5798-CDF7-1443-AF81-93B29C79605C}" type="datetimeFigureOut">
              <a:rPr kumimoji="1" lang="ja-JP" altLang="en-US" smtClean="0"/>
              <a:pPr/>
              <a:t>2025/7/22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C3F0337-7A93-C84C-8B05-DD0877C3B5EB}" type="slidenum">
              <a:rPr kumimoji="1" lang="ja-JP" altLang="en-US" smtClean="0"/>
              <a:pPr/>
              <a:t>‹#›</a:t>
            </a:fld>
            <a:endParaRPr kumimoji="1" lang="ja-JP" altLang="en-US"/>
          </a:p>
        </p:txBody>
      </p:sp>
    </p:spTree>
    <p:extLst>
      <p:ext uri="{BB962C8B-B14F-4D97-AF65-F5344CB8AC3E}">
        <p14:creationId xmlns:p14="http://schemas.microsoft.com/office/powerpoint/2010/main" val="3771551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2AA5798-CDF7-1443-AF81-93B29C79605C}" type="datetimeFigureOut">
              <a:rPr kumimoji="1" lang="ja-JP" altLang="en-US" smtClean="0"/>
              <a:pPr/>
              <a:t>2025/7/22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C3F0337-7A93-C84C-8B05-DD0877C3B5EB}" type="slidenum">
              <a:rPr kumimoji="1" lang="ja-JP" altLang="en-US" smtClean="0"/>
              <a:pPr/>
              <a:t>‹#›</a:t>
            </a:fld>
            <a:endParaRPr kumimoji="1" lang="ja-JP" altLang="en-US"/>
          </a:p>
        </p:txBody>
      </p:sp>
    </p:spTree>
    <p:extLst>
      <p:ext uri="{BB962C8B-B14F-4D97-AF65-F5344CB8AC3E}">
        <p14:creationId xmlns:p14="http://schemas.microsoft.com/office/powerpoint/2010/main" val="3784865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AA5798-CDF7-1443-AF81-93B29C79605C}" type="datetimeFigureOut">
              <a:rPr kumimoji="1" lang="ja-JP" altLang="en-US" smtClean="0"/>
              <a:pPr/>
              <a:t>2025/7/22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C3F0337-7A93-C84C-8B05-DD0877C3B5EB}" type="slidenum">
              <a:rPr kumimoji="1" lang="ja-JP" altLang="en-US" smtClean="0"/>
              <a:pPr/>
              <a:t>‹#›</a:t>
            </a:fld>
            <a:endParaRPr kumimoji="1" lang="ja-JP" altLang="en-US"/>
          </a:p>
        </p:txBody>
      </p:sp>
    </p:spTree>
    <p:extLst>
      <p:ext uri="{BB962C8B-B14F-4D97-AF65-F5344CB8AC3E}">
        <p14:creationId xmlns:p14="http://schemas.microsoft.com/office/powerpoint/2010/main" val="4165168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2AA5798-CDF7-1443-AF81-93B29C79605C}" type="datetimeFigureOut">
              <a:rPr kumimoji="1" lang="ja-JP" altLang="en-US" smtClean="0"/>
              <a:pPr/>
              <a:t>2025/7/22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3F0337-7A93-C84C-8B05-DD0877C3B5EB}" type="slidenum">
              <a:rPr kumimoji="1" lang="ja-JP" altLang="en-US" smtClean="0"/>
              <a:pPr/>
              <a:t>‹#›</a:t>
            </a:fld>
            <a:endParaRPr kumimoji="1" lang="ja-JP" altLang="en-US"/>
          </a:p>
        </p:txBody>
      </p:sp>
    </p:spTree>
    <p:extLst>
      <p:ext uri="{BB962C8B-B14F-4D97-AF65-F5344CB8AC3E}">
        <p14:creationId xmlns:p14="http://schemas.microsoft.com/office/powerpoint/2010/main" val="1870693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2AA5798-CDF7-1443-AF81-93B29C79605C}" type="datetimeFigureOut">
              <a:rPr kumimoji="1" lang="ja-JP" altLang="en-US" smtClean="0"/>
              <a:pPr/>
              <a:t>2025/7/22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3F0337-7A93-C84C-8B05-DD0877C3B5EB}" type="slidenum">
              <a:rPr kumimoji="1" lang="ja-JP" altLang="en-US" smtClean="0"/>
              <a:pPr/>
              <a:t>‹#›</a:t>
            </a:fld>
            <a:endParaRPr kumimoji="1" lang="ja-JP" altLang="en-US"/>
          </a:p>
        </p:txBody>
      </p:sp>
    </p:spTree>
    <p:extLst>
      <p:ext uri="{BB962C8B-B14F-4D97-AF65-F5344CB8AC3E}">
        <p14:creationId xmlns:p14="http://schemas.microsoft.com/office/powerpoint/2010/main" val="142087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02AA5798-CDF7-1443-AF81-93B29C79605C}" type="datetimeFigureOut">
              <a:rPr kumimoji="1" lang="ja-JP" altLang="en-US" smtClean="0"/>
              <a:pPr/>
              <a:t>2025/7/22</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FC3F0337-7A93-C84C-8B05-DD0877C3B5EB}" type="slidenum">
              <a:rPr kumimoji="1" lang="ja-JP" altLang="en-US" smtClean="0"/>
              <a:pPr/>
              <a:t>‹#›</a:t>
            </a:fld>
            <a:endParaRPr kumimoji="1" lang="ja-JP" altLang="en-US"/>
          </a:p>
        </p:txBody>
      </p:sp>
    </p:spTree>
    <p:extLst>
      <p:ext uri="{BB962C8B-B14F-4D97-AF65-F5344CB8AC3E}">
        <p14:creationId xmlns:p14="http://schemas.microsoft.com/office/powerpoint/2010/main" val="266325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77190" y="802926"/>
            <a:ext cx="6109972" cy="1061829"/>
          </a:xfrm>
          <a:prstGeom prst="rect">
            <a:avLst/>
          </a:prstGeom>
          <a:noFill/>
        </p:spPr>
        <p:txBody>
          <a:bodyPr wrap="square" rtlCol="0">
            <a:spAutoFit/>
          </a:bodyPr>
          <a:lstStyle/>
          <a:p>
            <a:r>
              <a:rPr lang="en-US" altLang="ja-JP" sz="1400" b="1" dirty="0">
                <a:latin typeface="+mj-ea"/>
                <a:ea typeface="+mj-ea"/>
              </a:rPr>
              <a:t>①</a:t>
            </a:r>
            <a:r>
              <a:rPr lang="ja-JP" altLang="en-US" sz="1400" b="1">
                <a:latin typeface="+mj-ea"/>
                <a:ea typeface="+mj-ea"/>
              </a:rPr>
              <a:t>　</a:t>
            </a:r>
            <a:r>
              <a:rPr lang="ja-JP" altLang="en-US" sz="1400" b="1">
                <a:latin typeface="+mj-ea"/>
                <a:ea typeface="+mj-ea"/>
                <a:cs typeface="MS Gothic" charset="-128"/>
              </a:rPr>
              <a:t>演技上</a:t>
            </a:r>
            <a:r>
              <a:rPr lang="ja-JP" altLang="en-US" sz="1400" b="1" dirty="0">
                <a:latin typeface="+mj-ea"/>
                <a:ea typeface="+mj-ea"/>
                <a:cs typeface="MS Gothic" charset="-128"/>
              </a:rPr>
              <a:t>の情報保障について</a:t>
            </a:r>
            <a:endParaRPr lang="en-US" altLang="ja-JP" sz="1400" b="1" dirty="0">
              <a:latin typeface="+mj-ea"/>
              <a:ea typeface="+mj-ea"/>
              <a:cs typeface="MS Gothic" charset="-128"/>
            </a:endParaRPr>
          </a:p>
          <a:p>
            <a:r>
              <a:rPr lang="ja-JP" altLang="en-US" sz="1000">
                <a:latin typeface="+mj-ea"/>
                <a:ea typeface="+mj-ea"/>
                <a:cs typeface="MS PMincho" charset="-128"/>
              </a:rPr>
              <a:t>主催者で、舞台後ろにスクリーンを設置し、パフォーマンス等のライブ映像および文字情報を表示させます。</a:t>
            </a:r>
            <a:endParaRPr lang="en-US" altLang="ja-JP" sz="1000" dirty="0">
              <a:latin typeface="+mj-ea"/>
              <a:ea typeface="+mj-ea"/>
              <a:cs typeface="MS PMincho" charset="-128"/>
            </a:endParaRPr>
          </a:p>
          <a:p>
            <a:r>
              <a:rPr lang="ja-JP" altLang="en-US" sz="1000" b="1" u="sng">
                <a:solidFill>
                  <a:srgbClr val="FF0000"/>
                </a:solidFill>
                <a:latin typeface="+mj-ea"/>
                <a:ea typeface="+mj-ea"/>
                <a:cs typeface="MS PMincho" charset="-128"/>
              </a:rPr>
              <a:t>情報</a:t>
            </a:r>
            <a:r>
              <a:rPr lang="ja-JP" altLang="en-US" sz="1000" b="1" u="sng" dirty="0">
                <a:solidFill>
                  <a:srgbClr val="FF0000"/>
                </a:solidFill>
                <a:latin typeface="+mj-ea"/>
                <a:ea typeface="+mj-ea"/>
                <a:cs typeface="MS PMincho" charset="-128"/>
              </a:rPr>
              <a:t>保障の観点</a:t>
            </a:r>
            <a:r>
              <a:rPr lang="ja-JP" altLang="en-US" sz="1000" b="1" u="sng">
                <a:solidFill>
                  <a:srgbClr val="FF0000"/>
                </a:solidFill>
                <a:latin typeface="+mj-ea"/>
                <a:ea typeface="+mj-ea"/>
                <a:cs typeface="MS PMincho" charset="-128"/>
              </a:rPr>
              <a:t>から、演技上</a:t>
            </a:r>
            <a:r>
              <a:rPr lang="ja-JP" altLang="en-US" sz="1000" b="1" u="sng" dirty="0">
                <a:solidFill>
                  <a:srgbClr val="FF0000"/>
                </a:solidFill>
                <a:latin typeface="+mj-ea"/>
                <a:ea typeface="+mj-ea"/>
                <a:cs typeface="MS PMincho" charset="-128"/>
              </a:rPr>
              <a:t>の歌詞</a:t>
            </a:r>
            <a:r>
              <a:rPr lang="ja-JP" altLang="en-US" sz="1000" b="1" u="sng">
                <a:solidFill>
                  <a:srgbClr val="FF0000"/>
                </a:solidFill>
                <a:latin typeface="+mj-ea"/>
                <a:ea typeface="+mj-ea"/>
                <a:cs typeface="MS PMincho" charset="-128"/>
              </a:rPr>
              <a:t>やセリフ等には必ず字幕を表示</a:t>
            </a:r>
            <a:r>
              <a:rPr lang="ja-JP" altLang="en-US" sz="1000" b="1" u="sng" dirty="0">
                <a:solidFill>
                  <a:srgbClr val="FF0000"/>
                </a:solidFill>
                <a:latin typeface="+mj-ea"/>
                <a:ea typeface="+mj-ea"/>
                <a:cs typeface="MS PMincho" charset="-128"/>
              </a:rPr>
              <a:t>させて</a:t>
            </a:r>
            <a:r>
              <a:rPr lang="ja-JP" altLang="en-US" sz="1000" b="1" u="sng">
                <a:solidFill>
                  <a:srgbClr val="FF0000"/>
                </a:solidFill>
                <a:latin typeface="+mj-ea"/>
                <a:ea typeface="+mj-ea"/>
                <a:cs typeface="MS PMincho" charset="-128"/>
              </a:rPr>
              <a:t>ください。</a:t>
            </a:r>
            <a:endParaRPr lang="en-US" altLang="ja-JP" sz="1000" b="1" u="sng" dirty="0">
              <a:solidFill>
                <a:srgbClr val="FF0000"/>
              </a:solidFill>
              <a:latin typeface="+mj-ea"/>
              <a:ea typeface="+mj-ea"/>
              <a:cs typeface="MS PMincho" charset="-128"/>
            </a:endParaRPr>
          </a:p>
          <a:p>
            <a:endParaRPr lang="en-US" altLang="ja-JP" sz="400" dirty="0">
              <a:latin typeface="+mj-ea"/>
              <a:ea typeface="+mj-ea"/>
              <a:cs typeface="MS PMincho" charset="-128"/>
            </a:endParaRPr>
          </a:p>
          <a:p>
            <a:r>
              <a:rPr lang="ja-JP" altLang="en-US" sz="800">
                <a:latin typeface="+mj-ea"/>
                <a:ea typeface="+mj-ea"/>
                <a:cs typeface="MS PMincho" charset="-128"/>
              </a:rPr>
              <a:t>　</a:t>
            </a:r>
            <a:r>
              <a:rPr lang="en-US" altLang="ja-JP" sz="800" dirty="0">
                <a:latin typeface="+mj-ea"/>
                <a:ea typeface="+mj-ea"/>
                <a:cs typeface="MS PMincho" charset="-128"/>
              </a:rPr>
              <a:t>※</a:t>
            </a:r>
            <a:r>
              <a:rPr lang="ja-JP" altLang="en-US" sz="800">
                <a:latin typeface="+mj-ea"/>
                <a:ea typeface="+mj-ea"/>
                <a:cs typeface="MS PMincho" charset="-128"/>
              </a:rPr>
              <a:t>スクリーンには、文字（字幕）のみ投影できます。</a:t>
            </a:r>
            <a:r>
              <a:rPr lang="ja-JP" altLang="en-US" sz="800">
                <a:solidFill>
                  <a:srgbClr val="FF0000"/>
                </a:solidFill>
                <a:highlight>
                  <a:srgbClr val="FFFF00"/>
                </a:highlight>
                <a:latin typeface="+mj-ea"/>
                <a:ea typeface="+mj-ea"/>
                <a:cs typeface="MS PMincho" charset="-128"/>
              </a:rPr>
              <a:t>（</a:t>
            </a:r>
            <a:r>
              <a:rPr lang="ja-JP" altLang="en-US" sz="800" u="sng">
                <a:solidFill>
                  <a:srgbClr val="FF0000"/>
                </a:solidFill>
                <a:highlight>
                  <a:srgbClr val="FFFF00"/>
                </a:highlight>
                <a:latin typeface="+mj-ea"/>
                <a:ea typeface="+mj-ea"/>
                <a:cs typeface="MS PMincho" charset="-128"/>
              </a:rPr>
              <a:t>動画、アニメーション</a:t>
            </a:r>
            <a:r>
              <a:rPr lang="en-US" altLang="ja-JP" sz="800" u="sng" dirty="0">
                <a:solidFill>
                  <a:srgbClr val="FF0000"/>
                </a:solidFill>
                <a:highlight>
                  <a:srgbClr val="FFFF00"/>
                </a:highlight>
                <a:latin typeface="+mj-ea"/>
                <a:ea typeface="+mj-ea"/>
                <a:cs typeface="MS PMincho" charset="-128"/>
              </a:rPr>
              <a:t>NG)</a:t>
            </a:r>
          </a:p>
          <a:p>
            <a:r>
              <a:rPr lang="ja-JP" altLang="en-US" sz="800">
                <a:latin typeface="+mj-ea"/>
                <a:ea typeface="+mj-ea"/>
                <a:cs typeface="MS PMincho" charset="-128"/>
              </a:rPr>
              <a:t>　</a:t>
            </a:r>
            <a:r>
              <a:rPr lang="en-US" altLang="ja-JP" sz="800" dirty="0">
                <a:latin typeface="+mj-ea"/>
                <a:ea typeface="+mj-ea"/>
                <a:cs typeface="MS PMincho" charset="-128"/>
              </a:rPr>
              <a:t>※</a:t>
            </a:r>
            <a:r>
              <a:rPr lang="ja-JP" altLang="en-US" sz="800">
                <a:latin typeface="+mj-ea"/>
                <a:ea typeface="+mj-ea"/>
                <a:cs typeface="MS PMincho" charset="-128"/>
              </a:rPr>
              <a:t>主催者で、歌詞やセリフ等の情報保障（手話通訳・要約筆記）は行いません。</a:t>
            </a:r>
            <a:endParaRPr lang="en-US" altLang="ja-JP" sz="800" dirty="0">
              <a:latin typeface="+mj-ea"/>
              <a:ea typeface="+mj-ea"/>
              <a:cs typeface="MS PMincho" charset="-128"/>
            </a:endParaRPr>
          </a:p>
          <a:p>
            <a:r>
              <a:rPr lang="ja-JP" altLang="en-US" sz="800">
                <a:latin typeface="+mj-ea"/>
                <a:ea typeface="+mj-ea"/>
                <a:cs typeface="MS PMincho" charset="-128"/>
              </a:rPr>
              <a:t>　</a:t>
            </a:r>
            <a:r>
              <a:rPr lang="en-US" altLang="ja-JP" sz="800" dirty="0">
                <a:latin typeface="+mj-ea"/>
                <a:ea typeface="+mj-ea"/>
                <a:cs typeface="MS PMincho" charset="-128"/>
              </a:rPr>
              <a:t>※</a:t>
            </a:r>
            <a:r>
              <a:rPr lang="ja-JP" altLang="en-US" sz="800">
                <a:latin typeface="+mj-ea"/>
                <a:ea typeface="+mj-ea"/>
                <a:cs typeface="MS PMincho" charset="-128"/>
              </a:rPr>
              <a:t>字幕の表示操作及び表示のタイミングは、各チームで対応していただくため、事前に十分な対応（練習等）をお願いします。</a:t>
            </a:r>
            <a:endParaRPr lang="en-US" altLang="ja-JP" sz="800" dirty="0">
              <a:latin typeface="+mj-ea"/>
              <a:ea typeface="+mj-ea"/>
              <a:cs typeface="MS PMincho" charset="-128"/>
            </a:endParaRPr>
          </a:p>
        </p:txBody>
      </p:sp>
      <p:sp>
        <p:nvSpPr>
          <p:cNvPr id="14" name="テキスト ボックス 13"/>
          <p:cNvSpPr txBox="1"/>
          <p:nvPr/>
        </p:nvSpPr>
        <p:spPr>
          <a:xfrm>
            <a:off x="2126975" y="337673"/>
            <a:ext cx="4458464" cy="307777"/>
          </a:xfrm>
          <a:prstGeom prst="rect">
            <a:avLst/>
          </a:prstGeom>
          <a:noFill/>
        </p:spPr>
        <p:txBody>
          <a:bodyPr wrap="square" rtlCol="0">
            <a:spAutoFit/>
          </a:bodyPr>
          <a:lstStyle/>
          <a:p>
            <a:pPr algn="r"/>
            <a:r>
              <a:rPr lang="ja-JP" altLang="en-US" sz="1400" dirty="0">
                <a:latin typeface="+mj-ea"/>
                <a:ea typeface="+mj-ea"/>
              </a:rPr>
              <a:t>舞台</a:t>
            </a:r>
            <a:r>
              <a:rPr lang="ja-JP" altLang="en-US" sz="1400">
                <a:latin typeface="+mj-ea"/>
                <a:ea typeface="+mj-ea"/>
              </a:rPr>
              <a:t>について</a:t>
            </a:r>
            <a:r>
              <a:rPr lang="en-US" altLang="ja-JP" sz="1400" dirty="0">
                <a:latin typeface="+mj-ea"/>
                <a:ea typeface="+mj-ea"/>
              </a:rPr>
              <a:t>①</a:t>
            </a:r>
            <a:r>
              <a:rPr lang="ja-JP" altLang="en-US" sz="1400">
                <a:latin typeface="+mj-ea"/>
                <a:ea typeface="+mj-ea"/>
              </a:rPr>
              <a:t>（スケジュール・提出物について）</a:t>
            </a:r>
            <a:endParaRPr kumimoji="1" lang="ja-JP" altLang="en-US" sz="1400" dirty="0">
              <a:latin typeface="+mj-ea"/>
              <a:ea typeface="+mj-ea"/>
            </a:endParaRPr>
          </a:p>
        </p:txBody>
      </p:sp>
      <p:graphicFrame>
        <p:nvGraphicFramePr>
          <p:cNvPr id="15" name="表 14"/>
          <p:cNvGraphicFramePr>
            <a:graphicFrameLocks noGrp="1"/>
          </p:cNvGraphicFramePr>
          <p:nvPr>
            <p:extLst>
              <p:ext uri="{D42A27DB-BD31-4B8C-83A1-F6EECF244321}">
                <p14:modId xmlns:p14="http://schemas.microsoft.com/office/powerpoint/2010/main" val="591595141"/>
              </p:ext>
            </p:extLst>
          </p:nvPr>
        </p:nvGraphicFramePr>
        <p:xfrm>
          <a:off x="377191" y="2251581"/>
          <a:ext cx="6103620" cy="5278320"/>
        </p:xfrm>
        <a:graphic>
          <a:graphicData uri="http://schemas.openxmlformats.org/drawingml/2006/table">
            <a:tbl>
              <a:tblPr firstRow="1" bandRow="1"/>
              <a:tblGrid>
                <a:gridCol w="332741">
                  <a:extLst>
                    <a:ext uri="{9D8B030D-6E8A-4147-A177-3AD203B41FA5}">
                      <a16:colId xmlns:a16="http://schemas.microsoft.com/office/drawing/2014/main" val="20000"/>
                    </a:ext>
                  </a:extLst>
                </a:gridCol>
                <a:gridCol w="1282991">
                  <a:extLst>
                    <a:ext uri="{9D8B030D-6E8A-4147-A177-3AD203B41FA5}">
                      <a16:colId xmlns:a16="http://schemas.microsoft.com/office/drawing/2014/main" val="20001"/>
                    </a:ext>
                  </a:extLst>
                </a:gridCol>
                <a:gridCol w="3385322">
                  <a:extLst>
                    <a:ext uri="{9D8B030D-6E8A-4147-A177-3AD203B41FA5}">
                      <a16:colId xmlns:a16="http://schemas.microsoft.com/office/drawing/2014/main" val="20002"/>
                    </a:ext>
                  </a:extLst>
                </a:gridCol>
                <a:gridCol w="1102566">
                  <a:extLst>
                    <a:ext uri="{9D8B030D-6E8A-4147-A177-3AD203B41FA5}">
                      <a16:colId xmlns:a16="http://schemas.microsoft.com/office/drawing/2014/main" val="20003"/>
                    </a:ext>
                  </a:extLst>
                </a:gridCol>
              </a:tblGrid>
              <a:tr h="137991">
                <a:tc>
                  <a:txBody>
                    <a:bodyPr/>
                    <a:lstStyle/>
                    <a:p>
                      <a:pPr algn="ctr">
                        <a:lnSpc>
                          <a:spcPct val="100000"/>
                        </a:lnSpc>
                        <a:spcBef>
                          <a:spcPts val="0"/>
                        </a:spcBef>
                        <a:spcAft>
                          <a:spcPts val="0"/>
                        </a:spcAft>
                      </a:pPr>
                      <a:r>
                        <a:rPr kumimoji="1" lang="en-US" altLang="ja-JP" sz="1000" b="0" dirty="0">
                          <a:latin typeface="+mn-ea"/>
                          <a:ea typeface="+mn-ea"/>
                          <a:cs typeface="MS Gothic" charset="-128"/>
                        </a:rPr>
                        <a:t>NO</a:t>
                      </a:r>
                    </a:p>
                  </a:txBody>
                  <a:tcPr marL="72000" marR="72000" marT="36000" marB="36000">
                    <a:solidFill>
                      <a:schemeClr val="bg1">
                        <a:lumMod val="85000"/>
                      </a:schemeClr>
                    </a:solidFill>
                  </a:tcPr>
                </a:tc>
                <a:tc>
                  <a:txBody>
                    <a:bodyPr/>
                    <a:lstStyle/>
                    <a:p>
                      <a:pPr algn="ctr">
                        <a:lnSpc>
                          <a:spcPct val="100000"/>
                        </a:lnSpc>
                        <a:spcBef>
                          <a:spcPts val="0"/>
                        </a:spcBef>
                        <a:spcAft>
                          <a:spcPts val="0"/>
                        </a:spcAft>
                      </a:pPr>
                      <a:r>
                        <a:rPr kumimoji="1" lang="ja-JP" altLang="en-US" sz="1000" b="0" dirty="0">
                          <a:latin typeface="+mn-ea"/>
                          <a:ea typeface="+mn-ea"/>
                          <a:cs typeface="MS Gothic" charset="-128"/>
                        </a:rPr>
                        <a:t>内容</a:t>
                      </a:r>
                    </a:p>
                  </a:txBody>
                  <a:tcPr marL="72000" marR="72000" marT="36000" marB="36000">
                    <a:solidFill>
                      <a:schemeClr val="bg1">
                        <a:lumMod val="85000"/>
                      </a:schemeClr>
                    </a:solidFill>
                  </a:tcPr>
                </a:tc>
                <a:tc>
                  <a:txBody>
                    <a:bodyPr/>
                    <a:lstStyle/>
                    <a:p>
                      <a:pPr algn="ctr">
                        <a:lnSpc>
                          <a:spcPct val="100000"/>
                        </a:lnSpc>
                        <a:spcBef>
                          <a:spcPts val="0"/>
                        </a:spcBef>
                        <a:spcAft>
                          <a:spcPts val="0"/>
                        </a:spcAft>
                      </a:pPr>
                      <a:r>
                        <a:rPr kumimoji="1" lang="ja-JP" altLang="en-US" sz="1000" b="0" dirty="0">
                          <a:latin typeface="+mn-ea"/>
                          <a:ea typeface="+mn-ea"/>
                          <a:cs typeface="MS Gothic" charset="-128"/>
                        </a:rPr>
                        <a:t>詳細</a:t>
                      </a:r>
                    </a:p>
                  </a:txBody>
                  <a:tcPr marL="72000" marR="72000" marT="36000" marB="36000">
                    <a:solidFill>
                      <a:schemeClr val="bg1">
                        <a:lumMod val="85000"/>
                      </a:schemeClr>
                    </a:solidFill>
                  </a:tcPr>
                </a:tc>
                <a:tc>
                  <a:txBody>
                    <a:bodyPr/>
                    <a:lstStyle/>
                    <a:p>
                      <a:pPr algn="ctr">
                        <a:lnSpc>
                          <a:spcPct val="100000"/>
                        </a:lnSpc>
                        <a:spcBef>
                          <a:spcPts val="0"/>
                        </a:spcBef>
                        <a:spcAft>
                          <a:spcPts val="0"/>
                        </a:spcAft>
                      </a:pPr>
                      <a:r>
                        <a:rPr kumimoji="1" lang="ja-JP" altLang="en-US" sz="1000" b="0">
                          <a:latin typeface="+mn-ea"/>
                          <a:ea typeface="+mn-ea"/>
                          <a:cs typeface="MS Gothic" charset="-128"/>
                        </a:rPr>
                        <a:t>期日等</a:t>
                      </a:r>
                      <a:endParaRPr kumimoji="1" lang="ja-JP" altLang="en-US" sz="1000" b="0" dirty="0">
                        <a:latin typeface="+mn-ea"/>
                        <a:ea typeface="+mn-ea"/>
                        <a:cs typeface="MS Gothic" charset="-128"/>
                      </a:endParaRPr>
                    </a:p>
                  </a:txBody>
                  <a:tcPr marL="72000" marR="72000" marT="36000" marB="36000">
                    <a:solidFill>
                      <a:schemeClr val="bg1">
                        <a:lumMod val="85000"/>
                      </a:schemeClr>
                    </a:solidFill>
                  </a:tcPr>
                </a:tc>
                <a:extLst>
                  <a:ext uri="{0D108BD9-81ED-4DB2-BD59-A6C34878D82A}">
                    <a16:rowId xmlns:a16="http://schemas.microsoft.com/office/drawing/2014/main" val="10000"/>
                  </a:ext>
                </a:extLst>
              </a:tr>
              <a:tr h="437760">
                <a:tc>
                  <a:txBody>
                    <a:bodyPr/>
                    <a:lstStyle/>
                    <a:p>
                      <a:pPr algn="ctr">
                        <a:lnSpc>
                          <a:spcPct val="100000"/>
                        </a:lnSpc>
                        <a:spcBef>
                          <a:spcPts val="0"/>
                        </a:spcBef>
                        <a:spcAft>
                          <a:spcPts val="0"/>
                        </a:spcAft>
                      </a:pPr>
                      <a:r>
                        <a:rPr kumimoji="1" lang="ja-JP" altLang="en-US" sz="1050" b="0" dirty="0">
                          <a:latin typeface="+mn-ea"/>
                          <a:ea typeface="+mn-ea"/>
                          <a:cs typeface="MS Gothic" charset="-128"/>
                        </a:rPr>
                        <a:t>１</a:t>
                      </a:r>
                      <a:endParaRPr kumimoji="1" lang="en-US" altLang="ja-JP" sz="1050" b="0" dirty="0">
                        <a:latin typeface="+mn-ea"/>
                        <a:ea typeface="+mn-ea"/>
                        <a:cs typeface="MS Gothic" charset="-128"/>
                      </a:endParaRPr>
                    </a:p>
                  </a:txBody>
                  <a:tcPr marL="72000" marR="72000" marT="36000" marB="36000" anchor="ctr"/>
                </a:tc>
                <a:tc>
                  <a:txBody>
                    <a:bodyPr/>
                    <a:lstStyle/>
                    <a:p>
                      <a:pPr algn="ctr">
                        <a:lnSpc>
                          <a:spcPct val="100000"/>
                        </a:lnSpc>
                        <a:spcBef>
                          <a:spcPts val="0"/>
                        </a:spcBef>
                        <a:spcAft>
                          <a:spcPts val="0"/>
                        </a:spcAft>
                      </a:pPr>
                      <a:r>
                        <a:rPr kumimoji="1" lang="ja-JP" altLang="en-US" sz="1050" b="0">
                          <a:latin typeface="+mn-ea"/>
                          <a:ea typeface="+mn-ea"/>
                          <a:cs typeface="MS Gothic" charset="-128"/>
                        </a:rPr>
                        <a:t>ヒアリングシート等</a:t>
                      </a:r>
                      <a:endParaRPr kumimoji="1" lang="en-US" altLang="ja-JP" sz="1050" b="0" dirty="0">
                        <a:latin typeface="+mn-ea"/>
                        <a:ea typeface="+mn-ea"/>
                        <a:cs typeface="MS Gothic" charset="-128"/>
                      </a:endParaRPr>
                    </a:p>
                    <a:p>
                      <a:pPr algn="ctr">
                        <a:lnSpc>
                          <a:spcPct val="100000"/>
                        </a:lnSpc>
                        <a:spcBef>
                          <a:spcPts val="0"/>
                        </a:spcBef>
                        <a:spcAft>
                          <a:spcPts val="0"/>
                        </a:spcAft>
                      </a:pPr>
                      <a:r>
                        <a:rPr kumimoji="1" lang="ja-JP" altLang="en-US" sz="1050" b="0">
                          <a:latin typeface="+mn-ea"/>
                          <a:ea typeface="+mn-ea"/>
                          <a:cs typeface="MS Gothic" charset="-128"/>
                        </a:rPr>
                        <a:t>提出（</a:t>
                      </a:r>
                      <a:r>
                        <a:rPr kumimoji="1" lang="en-US" altLang="ja-JP" sz="1050" b="0" dirty="0">
                          <a:latin typeface="+mn-ea"/>
                          <a:ea typeface="+mn-ea"/>
                          <a:cs typeface="MS Gothic" charset="-128"/>
                        </a:rPr>
                        <a:t>※</a:t>
                      </a:r>
                      <a:r>
                        <a:rPr kumimoji="1" lang="ja-JP" altLang="en-US" sz="1050" b="0">
                          <a:latin typeface="+mn-ea"/>
                          <a:ea typeface="+mn-ea"/>
                          <a:cs typeface="MS Gothic" charset="-128"/>
                        </a:rPr>
                        <a:t>）</a:t>
                      </a:r>
                      <a:endParaRPr kumimoji="1" lang="ja-JP" altLang="en-US" sz="1050" b="0" dirty="0">
                        <a:latin typeface="+mn-ea"/>
                        <a:ea typeface="+mn-ea"/>
                        <a:cs typeface="MS Gothic" charset="-128"/>
                      </a:endParaRPr>
                    </a:p>
                  </a:txBody>
                  <a:tcPr marL="72000" marR="72000" marT="36000" marB="36000" anchor="ctr"/>
                </a:tc>
                <a:tc>
                  <a:txBody>
                    <a:bodyPr/>
                    <a:lstStyle/>
                    <a:p>
                      <a:pPr algn="l">
                        <a:lnSpc>
                          <a:spcPct val="100000"/>
                        </a:lnSpc>
                        <a:spcBef>
                          <a:spcPts val="0"/>
                        </a:spcBef>
                        <a:spcAft>
                          <a:spcPts val="0"/>
                        </a:spcAft>
                      </a:pPr>
                      <a:r>
                        <a:rPr kumimoji="1" lang="en-US" altLang="ja-JP" sz="800" b="0" dirty="0">
                          <a:solidFill>
                            <a:schemeClr val="tx1"/>
                          </a:solidFill>
                          <a:latin typeface="+mn-ea"/>
                          <a:ea typeface="+mn-ea"/>
                        </a:rPr>
                        <a:t>※</a:t>
                      </a:r>
                      <a:r>
                        <a:rPr kumimoji="1" lang="ja-JP" altLang="en-US" sz="800" b="0">
                          <a:solidFill>
                            <a:schemeClr val="tx1"/>
                          </a:solidFill>
                          <a:latin typeface="+mn-ea"/>
                          <a:ea typeface="+mn-ea"/>
                        </a:rPr>
                        <a:t>提出物</a:t>
                      </a:r>
                      <a:endParaRPr kumimoji="1" lang="en-US" altLang="ja-JP" sz="800" b="0" dirty="0">
                        <a:solidFill>
                          <a:schemeClr val="tx1"/>
                        </a:solidFill>
                        <a:latin typeface="+mn-ea"/>
                        <a:ea typeface="+mn-ea"/>
                      </a:endParaRPr>
                    </a:p>
                    <a:p>
                      <a:pPr algn="l">
                        <a:lnSpc>
                          <a:spcPct val="100000"/>
                        </a:lnSpc>
                        <a:spcBef>
                          <a:spcPts val="0"/>
                        </a:spcBef>
                        <a:spcAft>
                          <a:spcPts val="0"/>
                        </a:spcAft>
                      </a:pPr>
                      <a:r>
                        <a:rPr lang="ja-JP" altLang="en-US" sz="800">
                          <a:solidFill>
                            <a:schemeClr val="tx1"/>
                          </a:solidFill>
                          <a:latin typeface="+mn-ea"/>
                          <a:ea typeface="+mn-ea"/>
                        </a:rPr>
                        <a:t>　・ヒアリングシート</a:t>
                      </a:r>
                      <a:r>
                        <a:rPr lang="en-US" altLang="ja-JP" sz="800" dirty="0">
                          <a:solidFill>
                            <a:schemeClr val="tx1"/>
                          </a:solidFill>
                          <a:latin typeface="+mn-ea"/>
                          <a:ea typeface="+mn-ea"/>
                        </a:rPr>
                        <a:t>①②</a:t>
                      </a:r>
                      <a:r>
                        <a:rPr lang="ja-JP" altLang="en-US" sz="800">
                          <a:solidFill>
                            <a:schemeClr val="tx1"/>
                          </a:solidFill>
                          <a:latin typeface="+mn-ea"/>
                          <a:ea typeface="+mn-ea"/>
                        </a:rPr>
                        <a:t>（同ファイル）</a:t>
                      </a:r>
                      <a:endParaRPr lang="en-US" altLang="ja-JP" sz="800" dirty="0">
                        <a:solidFill>
                          <a:schemeClr val="tx1"/>
                        </a:solidFill>
                        <a:latin typeface="+mn-ea"/>
                        <a:ea typeface="+mn-ea"/>
                      </a:endParaRPr>
                    </a:p>
                    <a:p>
                      <a:pPr algn="l">
                        <a:lnSpc>
                          <a:spcPct val="100000"/>
                        </a:lnSpc>
                        <a:spcBef>
                          <a:spcPts val="0"/>
                        </a:spcBef>
                        <a:spcAft>
                          <a:spcPts val="0"/>
                        </a:spcAft>
                      </a:pPr>
                      <a:r>
                        <a:rPr lang="ja-JP" altLang="en-US" sz="800">
                          <a:solidFill>
                            <a:schemeClr val="tx1"/>
                          </a:solidFill>
                          <a:latin typeface="+mn-ea"/>
                          <a:ea typeface="+mn-ea"/>
                        </a:rPr>
                        <a:t>　・出場チーム台本（１ページ目のみ）</a:t>
                      </a:r>
                      <a:endParaRPr lang="en-US" altLang="ja-JP" sz="800" dirty="0">
                        <a:solidFill>
                          <a:schemeClr val="tx1"/>
                        </a:solidFill>
                        <a:latin typeface="+mn-ea"/>
                        <a:ea typeface="+mn-ea"/>
                      </a:endParaRPr>
                    </a:p>
                  </a:txBody>
                  <a:tcPr marL="72000" marR="72000" marT="36000" marB="36000"/>
                </a:tc>
                <a:tc>
                  <a:txBody>
                    <a:bodyPr/>
                    <a:lstStyle/>
                    <a:p>
                      <a:pPr algn="ctr">
                        <a:lnSpc>
                          <a:spcPct val="100000"/>
                        </a:lnSpc>
                        <a:spcBef>
                          <a:spcPts val="0"/>
                        </a:spcBef>
                        <a:spcAft>
                          <a:spcPts val="0"/>
                        </a:spcAft>
                      </a:pPr>
                      <a:r>
                        <a:rPr kumimoji="1" lang="ja-JP" altLang="en-US" sz="1200" b="0">
                          <a:latin typeface="+mn-ea"/>
                          <a:ea typeface="+mn-ea"/>
                          <a:cs typeface="MS PMincho" charset="-128"/>
                        </a:rPr>
                        <a:t>８月１５日（金）</a:t>
                      </a:r>
                      <a:endParaRPr kumimoji="1" lang="en-US" altLang="ja-JP" sz="1200" b="0" dirty="0">
                        <a:latin typeface="+mn-ea"/>
                        <a:ea typeface="+mn-ea"/>
                        <a:cs typeface="MS PMincho" charset="-128"/>
                      </a:endParaRPr>
                    </a:p>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dirty="0">
                          <a:solidFill>
                            <a:srgbClr val="FF0000"/>
                          </a:solidFill>
                          <a:latin typeface="+mn-ea"/>
                          <a:ea typeface="+mn-ea"/>
                          <a:cs typeface="MS PMincho" charset="-128"/>
                        </a:rPr>
                        <a:t>※</a:t>
                      </a:r>
                      <a:r>
                        <a:rPr kumimoji="1" lang="ja-JP" altLang="en-US" sz="900" b="0" dirty="0">
                          <a:solidFill>
                            <a:srgbClr val="FF0000"/>
                          </a:solidFill>
                          <a:latin typeface="+mn-ea"/>
                          <a:ea typeface="+mn-ea"/>
                          <a:cs typeface="MS PMincho" charset="-128"/>
                        </a:rPr>
                        <a:t>必着</a:t>
                      </a:r>
                    </a:p>
                  </a:txBody>
                  <a:tcPr marL="36000" marR="36000" marT="36000" marB="36000"/>
                </a:tc>
                <a:extLst>
                  <a:ext uri="{0D108BD9-81ED-4DB2-BD59-A6C34878D82A}">
                    <a16:rowId xmlns:a16="http://schemas.microsoft.com/office/drawing/2014/main" val="10001"/>
                  </a:ext>
                </a:extLst>
              </a:tr>
              <a:tr h="437760">
                <a:tc>
                  <a:txBody>
                    <a:bodyPr/>
                    <a:lstStyle/>
                    <a:p>
                      <a:pPr algn="ctr">
                        <a:lnSpc>
                          <a:spcPct val="100000"/>
                        </a:lnSpc>
                        <a:spcBef>
                          <a:spcPts val="0"/>
                        </a:spcBef>
                        <a:spcAft>
                          <a:spcPts val="0"/>
                        </a:spcAft>
                      </a:pPr>
                      <a:r>
                        <a:rPr kumimoji="1" lang="ja-JP" altLang="en-US" sz="1050" b="0" dirty="0">
                          <a:latin typeface="+mn-ea"/>
                          <a:ea typeface="+mn-ea"/>
                          <a:cs typeface="MS Gothic" charset="-128"/>
                        </a:rPr>
                        <a:t>２</a:t>
                      </a:r>
                      <a:endParaRPr kumimoji="1" lang="en-US" altLang="ja-JP" sz="1050" b="0" dirty="0">
                        <a:latin typeface="+mn-ea"/>
                        <a:ea typeface="+mn-ea"/>
                        <a:cs typeface="MS Gothic" charset="-128"/>
                      </a:endParaRPr>
                    </a:p>
                  </a:txBody>
                  <a:tcPr marL="72000" marR="72000" marT="36000" marB="36000" anchor="ctr"/>
                </a:tc>
                <a:tc>
                  <a:txBody>
                    <a:bodyPr/>
                    <a:lstStyle/>
                    <a:p>
                      <a:pPr algn="ctr">
                        <a:lnSpc>
                          <a:spcPct val="100000"/>
                        </a:lnSpc>
                        <a:spcBef>
                          <a:spcPts val="0"/>
                        </a:spcBef>
                        <a:spcAft>
                          <a:spcPts val="0"/>
                        </a:spcAft>
                      </a:pPr>
                      <a:r>
                        <a:rPr kumimoji="1" lang="ja-JP" altLang="en-US" sz="1050" b="0" dirty="0">
                          <a:latin typeface="+mn-ea"/>
                          <a:ea typeface="+mn-ea"/>
                          <a:cs typeface="MS Gothic" charset="-128"/>
                        </a:rPr>
                        <a:t>舞台</a:t>
                      </a:r>
                      <a:r>
                        <a:rPr kumimoji="1" lang="ja-JP" altLang="en-US" sz="1050" b="0">
                          <a:latin typeface="+mn-ea"/>
                          <a:ea typeface="+mn-ea"/>
                          <a:cs typeface="MS Gothic" charset="-128"/>
                        </a:rPr>
                        <a:t>監督から</a:t>
                      </a:r>
                      <a:endParaRPr kumimoji="1" lang="en-US" altLang="ja-JP" sz="1050" b="0" dirty="0">
                        <a:latin typeface="+mn-ea"/>
                        <a:ea typeface="+mn-ea"/>
                        <a:cs typeface="MS Gothic" charset="-128"/>
                      </a:endParaRPr>
                    </a:p>
                    <a:p>
                      <a:pPr algn="ctr">
                        <a:lnSpc>
                          <a:spcPct val="100000"/>
                        </a:lnSpc>
                        <a:spcBef>
                          <a:spcPts val="0"/>
                        </a:spcBef>
                        <a:spcAft>
                          <a:spcPts val="0"/>
                        </a:spcAft>
                      </a:pPr>
                      <a:r>
                        <a:rPr kumimoji="1" lang="ja-JP" altLang="en-US" sz="1050" b="0">
                          <a:latin typeface="+mn-ea"/>
                          <a:ea typeface="+mn-ea"/>
                          <a:cs typeface="MS Gothic" charset="-128"/>
                        </a:rPr>
                        <a:t>ヒアリング</a:t>
                      </a:r>
                      <a:endParaRPr kumimoji="1" lang="ja-JP" altLang="en-US" sz="1050" b="0" dirty="0">
                        <a:latin typeface="+mn-ea"/>
                        <a:ea typeface="+mn-ea"/>
                        <a:cs typeface="MS Gothic" charset="-128"/>
                      </a:endParaRPr>
                    </a:p>
                  </a:txBody>
                  <a:tcPr marL="72000" marR="72000" marT="36000" marB="3600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b="0">
                          <a:latin typeface="+mn-ea"/>
                          <a:ea typeface="+mn-ea"/>
                          <a:cs typeface="MS PMincho" charset="-128"/>
                        </a:rPr>
                        <a:t>提出いただいたヒアリングシート・台本等をもとに舞台監督から、</a:t>
                      </a:r>
                      <a:endParaRPr lang="en-US" altLang="ja-JP" sz="800" b="0" dirty="0">
                        <a:latin typeface="+mn-ea"/>
                        <a:ea typeface="+mn-ea"/>
                        <a:cs typeface="MS PMincho"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b="1" u="sng">
                          <a:latin typeface="+mn-ea"/>
                          <a:ea typeface="+mn-ea"/>
                          <a:cs typeface="MS PMincho" charset="-128"/>
                        </a:rPr>
                        <a:t>音響・照明</a:t>
                      </a:r>
                      <a:r>
                        <a:rPr lang="ja-JP" altLang="en-US" sz="800" b="0">
                          <a:latin typeface="+mn-ea"/>
                          <a:ea typeface="+mn-ea"/>
                          <a:cs typeface="MS PMincho" charset="-128"/>
                        </a:rPr>
                        <a:t>・舞台スクリーン・</a:t>
                      </a:r>
                      <a:r>
                        <a:rPr lang="ja-JP" altLang="en-US" sz="800" b="0" dirty="0">
                          <a:latin typeface="+mn-ea"/>
                          <a:ea typeface="+mn-ea"/>
                          <a:cs typeface="MS PMincho" charset="-128"/>
                        </a:rPr>
                        <a:t>小道具などについてのヒアリング</a:t>
                      </a:r>
                      <a:r>
                        <a:rPr lang="ja-JP" altLang="en-US" sz="800" b="0">
                          <a:latin typeface="+mn-ea"/>
                          <a:ea typeface="+mn-ea"/>
                          <a:cs typeface="MS PMincho" charset="-128"/>
                        </a:rPr>
                        <a:t>を行います。</a:t>
                      </a:r>
                    </a:p>
                  </a:txBody>
                  <a:tcPr marL="72000" marR="72000" marT="36000" marB="36000"/>
                </a:tc>
                <a:tc>
                  <a:txBody>
                    <a:bodyPr/>
                    <a:lstStyle/>
                    <a:p>
                      <a:pPr algn="ctr">
                        <a:lnSpc>
                          <a:spcPct val="100000"/>
                        </a:lnSpc>
                        <a:spcBef>
                          <a:spcPts val="0"/>
                        </a:spcBef>
                        <a:spcAft>
                          <a:spcPts val="0"/>
                        </a:spcAft>
                      </a:pPr>
                      <a:r>
                        <a:rPr kumimoji="1" lang="ja-JP" altLang="en-US" sz="1200" b="0">
                          <a:latin typeface="+mn-ea"/>
                          <a:ea typeface="+mn-ea"/>
                          <a:cs typeface="MS PMincho" charset="-128"/>
                        </a:rPr>
                        <a:t>８月２０日（水）</a:t>
                      </a:r>
                      <a:endParaRPr kumimoji="1" lang="en-US" altLang="ja-JP" sz="1200" b="0" dirty="0">
                        <a:latin typeface="+mn-ea"/>
                        <a:ea typeface="+mn-ea"/>
                        <a:cs typeface="MS PMincho" charset="-128"/>
                      </a:endParaRPr>
                    </a:p>
                    <a:p>
                      <a:pPr algn="ctr">
                        <a:lnSpc>
                          <a:spcPct val="100000"/>
                        </a:lnSpc>
                        <a:spcBef>
                          <a:spcPts val="0"/>
                        </a:spcBef>
                        <a:spcAft>
                          <a:spcPts val="0"/>
                        </a:spcAft>
                      </a:pPr>
                      <a:r>
                        <a:rPr kumimoji="1" lang="en-US" altLang="ja-JP" sz="1200" b="0" dirty="0">
                          <a:latin typeface="+mn-ea"/>
                          <a:ea typeface="+mn-ea"/>
                          <a:cs typeface="MS PMincho" charset="-128"/>
                        </a:rPr>
                        <a:t>〜</a:t>
                      </a:r>
                      <a:r>
                        <a:rPr kumimoji="1" lang="ja-JP" altLang="en-US" sz="1200" b="0">
                          <a:latin typeface="+mn-ea"/>
                          <a:ea typeface="+mn-ea"/>
                          <a:cs typeface="MS PMincho" charset="-128"/>
                        </a:rPr>
                        <a:t>２９日</a:t>
                      </a:r>
                      <a:r>
                        <a:rPr kumimoji="1" lang="ja-JP" altLang="en-US" sz="1200" b="0" dirty="0">
                          <a:latin typeface="+mn-ea"/>
                          <a:ea typeface="+mn-ea"/>
                          <a:cs typeface="MS PMincho" charset="-128"/>
                        </a:rPr>
                        <a:t>（金）</a:t>
                      </a:r>
                    </a:p>
                  </a:txBody>
                  <a:tcPr marL="36000" marR="36000" marT="36000" marB="36000"/>
                </a:tc>
                <a:extLst>
                  <a:ext uri="{0D108BD9-81ED-4DB2-BD59-A6C34878D82A}">
                    <a16:rowId xmlns:a16="http://schemas.microsoft.com/office/drawing/2014/main" val="10002"/>
                  </a:ext>
                </a:extLst>
              </a:tr>
              <a:tr h="344165">
                <a:tc>
                  <a:txBody>
                    <a:bodyPr/>
                    <a:lstStyle/>
                    <a:p>
                      <a:pPr algn="ctr">
                        <a:lnSpc>
                          <a:spcPct val="100000"/>
                        </a:lnSpc>
                        <a:spcBef>
                          <a:spcPts val="0"/>
                        </a:spcBef>
                        <a:spcAft>
                          <a:spcPts val="0"/>
                        </a:spcAft>
                      </a:pPr>
                      <a:r>
                        <a:rPr kumimoji="1" lang="ja-JP" altLang="en-US" sz="1050" b="0" dirty="0">
                          <a:latin typeface="+mn-ea"/>
                          <a:ea typeface="+mn-ea"/>
                          <a:cs typeface="MS Gothic" charset="-128"/>
                        </a:rPr>
                        <a:t>３</a:t>
                      </a:r>
                    </a:p>
                  </a:txBody>
                  <a:tcPr marL="72000" marR="72000" marT="36000" marB="36000" anchor="ctr">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spcAft>
                          <a:spcPts val="0"/>
                        </a:spcAft>
                      </a:pPr>
                      <a:r>
                        <a:rPr kumimoji="1" lang="ja-JP" altLang="en-US" sz="1050" b="0">
                          <a:latin typeface="+mn-ea"/>
                          <a:ea typeface="+mn-ea"/>
                          <a:cs typeface="MS Gothic" charset="-128"/>
                        </a:rPr>
                        <a:t>事前の提出物（</a:t>
                      </a:r>
                      <a:r>
                        <a:rPr kumimoji="1" lang="en-US" altLang="ja-JP" sz="1050" b="0" dirty="0">
                          <a:latin typeface="+mn-ea"/>
                          <a:ea typeface="+mn-ea"/>
                          <a:cs typeface="MS Gothic" charset="-128"/>
                        </a:rPr>
                        <a:t>※</a:t>
                      </a:r>
                      <a:r>
                        <a:rPr kumimoji="1" lang="ja-JP" altLang="en-US" sz="1050" b="0">
                          <a:latin typeface="+mn-ea"/>
                          <a:ea typeface="+mn-ea"/>
                          <a:cs typeface="MS Gothic" charset="-128"/>
                        </a:rPr>
                        <a:t>）</a:t>
                      </a:r>
                      <a:endParaRPr kumimoji="1" lang="ja-JP" altLang="en-US" sz="1050" b="0" dirty="0">
                        <a:latin typeface="+mn-ea"/>
                        <a:ea typeface="+mn-ea"/>
                        <a:cs typeface="MS Gothic" charset="-128"/>
                      </a:endParaRPr>
                    </a:p>
                  </a:txBody>
                  <a:tcPr marL="72000" marR="72000" marT="36000" marB="36000" anchor="ctr">
                    <a:lnB w="12700" cap="flat" cmpd="sng" algn="ctr">
                      <a:solidFill>
                        <a:schemeClr val="tx1"/>
                      </a:solidFill>
                      <a:prstDash val="solid"/>
                      <a:round/>
                      <a:headEnd type="none" w="med" len="med"/>
                      <a:tailEnd type="none" w="med" len="med"/>
                    </a:lnB>
                  </a:tcPr>
                </a:tc>
                <a:tc>
                  <a:txBody>
                    <a:bodyPr/>
                    <a:lstStyle/>
                    <a:p>
                      <a:pPr algn="l">
                        <a:lnSpc>
                          <a:spcPct val="100000"/>
                        </a:lnSpc>
                        <a:spcBef>
                          <a:spcPts val="0"/>
                        </a:spcBef>
                        <a:spcAft>
                          <a:spcPts val="0"/>
                        </a:spcAft>
                      </a:pPr>
                      <a:endParaRPr kumimoji="1" lang="en-US" altLang="ja-JP" sz="800" b="1" kern="1200" dirty="0">
                        <a:solidFill>
                          <a:schemeClr val="tx1"/>
                        </a:solidFill>
                        <a:latin typeface="+mn-ea"/>
                        <a:ea typeface="+mn-ea"/>
                        <a:cs typeface="MS PMincho" charset="-128"/>
                      </a:endParaRPr>
                    </a:p>
                    <a:p>
                      <a:pPr algn="l">
                        <a:lnSpc>
                          <a:spcPct val="100000"/>
                        </a:lnSpc>
                        <a:spcBef>
                          <a:spcPts val="0"/>
                        </a:spcBef>
                        <a:spcAft>
                          <a:spcPts val="0"/>
                        </a:spcAft>
                      </a:pPr>
                      <a:endParaRPr kumimoji="1" lang="en-US" altLang="ja-JP" sz="800" b="1" kern="1200" dirty="0">
                        <a:solidFill>
                          <a:schemeClr val="tx1"/>
                        </a:solidFill>
                        <a:latin typeface="+mn-ea"/>
                        <a:ea typeface="+mn-ea"/>
                        <a:cs typeface="MS PMincho" charset="-128"/>
                      </a:endParaRPr>
                    </a:p>
                    <a:p>
                      <a:pPr algn="l">
                        <a:lnSpc>
                          <a:spcPct val="100000"/>
                        </a:lnSpc>
                        <a:spcBef>
                          <a:spcPts val="0"/>
                        </a:spcBef>
                        <a:spcAft>
                          <a:spcPts val="0"/>
                        </a:spcAft>
                      </a:pPr>
                      <a:endParaRPr kumimoji="1" lang="en-US" altLang="ja-JP" sz="800" b="1" kern="1200" dirty="0">
                        <a:solidFill>
                          <a:schemeClr val="tx1"/>
                        </a:solidFill>
                        <a:latin typeface="+mn-ea"/>
                        <a:ea typeface="+mn-ea"/>
                        <a:cs typeface="MS PMincho" charset="-128"/>
                      </a:endParaRPr>
                    </a:p>
                    <a:p>
                      <a:pPr algn="l">
                        <a:lnSpc>
                          <a:spcPct val="100000"/>
                        </a:lnSpc>
                        <a:spcBef>
                          <a:spcPts val="0"/>
                        </a:spcBef>
                        <a:spcAft>
                          <a:spcPts val="0"/>
                        </a:spcAft>
                      </a:pPr>
                      <a:endParaRPr kumimoji="1" lang="en-US" altLang="ja-JP" sz="400" b="1" kern="1200" dirty="0">
                        <a:solidFill>
                          <a:schemeClr val="tx1"/>
                        </a:solidFill>
                        <a:latin typeface="+mn-ea"/>
                        <a:ea typeface="+mn-ea"/>
                        <a:cs typeface="MS PMincho" charset="-128"/>
                      </a:endParaRPr>
                    </a:p>
                    <a:p>
                      <a:pPr algn="l">
                        <a:lnSpc>
                          <a:spcPct val="100000"/>
                        </a:lnSpc>
                        <a:spcBef>
                          <a:spcPts val="0"/>
                        </a:spcBef>
                        <a:spcAft>
                          <a:spcPts val="0"/>
                        </a:spcAft>
                      </a:pPr>
                      <a:r>
                        <a:rPr kumimoji="1" lang="ja-JP" altLang="en-US" sz="800" b="1" kern="1200">
                          <a:solidFill>
                            <a:schemeClr val="tx1"/>
                          </a:solidFill>
                          <a:latin typeface="+mn-ea"/>
                          <a:ea typeface="+mn-ea"/>
                          <a:cs typeface="MS PMincho" charset="-128"/>
                        </a:rPr>
                        <a:t>（１）字幕データ</a:t>
                      </a:r>
                      <a:endParaRPr kumimoji="1" lang="en-US" altLang="ja-JP" sz="800" b="1" kern="1200" dirty="0">
                        <a:solidFill>
                          <a:schemeClr val="tx1"/>
                        </a:solidFill>
                        <a:latin typeface="+mn-ea"/>
                        <a:ea typeface="+mn-ea"/>
                        <a:cs typeface="MS PMincho" charset="-128"/>
                      </a:endParaRPr>
                    </a:p>
                    <a:p>
                      <a:pPr algn="l">
                        <a:lnSpc>
                          <a:spcPct val="100000"/>
                        </a:lnSpc>
                        <a:spcBef>
                          <a:spcPts val="0"/>
                        </a:spcBef>
                        <a:spcAft>
                          <a:spcPts val="0"/>
                        </a:spcAft>
                      </a:pPr>
                      <a:r>
                        <a:rPr kumimoji="1" lang="ja-JP" altLang="en-US" sz="800" b="0" kern="1200">
                          <a:solidFill>
                            <a:schemeClr val="tx1"/>
                          </a:solidFill>
                          <a:latin typeface="+mn-ea"/>
                          <a:ea typeface="+mn-ea"/>
                          <a:cs typeface="MS PMincho" charset="-128"/>
                        </a:rPr>
                        <a:t>　　</a:t>
                      </a:r>
                      <a:r>
                        <a:rPr kumimoji="1" lang="en-US" altLang="ja-JP" sz="800" b="0" kern="1200" dirty="0">
                          <a:solidFill>
                            <a:schemeClr val="tx1"/>
                          </a:solidFill>
                          <a:latin typeface="+mn-ea"/>
                          <a:ea typeface="+mn-ea"/>
                          <a:cs typeface="MS PMincho" charset="-128"/>
                        </a:rPr>
                        <a:t>【</a:t>
                      </a:r>
                      <a:r>
                        <a:rPr kumimoji="1" lang="ja-JP" altLang="en-US" sz="800" b="0" kern="1200">
                          <a:solidFill>
                            <a:schemeClr val="tx1"/>
                          </a:solidFill>
                          <a:latin typeface="+mn-ea"/>
                          <a:ea typeface="+mn-ea"/>
                          <a:cs typeface="MS PMincho" charset="-128"/>
                        </a:rPr>
                        <a:t>提出形式</a:t>
                      </a:r>
                      <a:r>
                        <a:rPr kumimoji="1" lang="en-US" altLang="ja-JP" sz="800" b="0" kern="1200" dirty="0">
                          <a:solidFill>
                            <a:schemeClr val="tx1"/>
                          </a:solidFill>
                          <a:latin typeface="+mn-ea"/>
                          <a:ea typeface="+mn-ea"/>
                          <a:cs typeface="MS PMincho" charset="-128"/>
                        </a:rPr>
                        <a:t>】</a:t>
                      </a:r>
                      <a:r>
                        <a:rPr kumimoji="1" lang="ja-JP" altLang="en-US" sz="800" b="0" kern="1200">
                          <a:solidFill>
                            <a:schemeClr val="tx1"/>
                          </a:solidFill>
                          <a:latin typeface="+mn-ea"/>
                          <a:ea typeface="+mn-ea"/>
                          <a:cs typeface="MS PMincho" charset="-128"/>
                        </a:rPr>
                        <a:t>　パワーポイント（様式指定あり） </a:t>
                      </a:r>
                      <a:endParaRPr kumimoji="1" lang="en-US" altLang="ja-JP" sz="800" b="0" kern="1200" dirty="0">
                        <a:solidFill>
                          <a:srgbClr val="FF0000"/>
                        </a:solidFill>
                        <a:latin typeface="+mn-ea"/>
                        <a:ea typeface="+mn-ea"/>
                        <a:cs typeface="MS PMincho" charset="-128"/>
                      </a:endParaRPr>
                    </a:p>
                    <a:p>
                      <a:r>
                        <a:rPr kumimoji="1" lang="ja-JP" altLang="en-US" sz="800" kern="1200">
                          <a:solidFill>
                            <a:schemeClr val="tx1"/>
                          </a:solidFill>
                          <a:latin typeface="+mn-ea"/>
                          <a:ea typeface="+mn-ea"/>
                          <a:cs typeface="MS PMincho" charset="-128"/>
                        </a:rPr>
                        <a:t> 　　・指定形式以外は、モニター表示できません。</a:t>
                      </a:r>
                      <a:endParaRPr kumimoji="1" lang="en-US" altLang="ja-JP" sz="800" kern="1200" dirty="0">
                        <a:solidFill>
                          <a:schemeClr val="tx1"/>
                        </a:solidFill>
                        <a:latin typeface="+mn-ea"/>
                        <a:ea typeface="+mn-ea"/>
                        <a:cs typeface="MS PMincho" charset="-128"/>
                      </a:endParaRPr>
                    </a:p>
                    <a:p>
                      <a:r>
                        <a:rPr kumimoji="1" lang="ja-JP" altLang="en-US" sz="800" kern="1200">
                          <a:solidFill>
                            <a:schemeClr val="tx1"/>
                          </a:solidFill>
                          <a:latin typeface="+mn-ea"/>
                          <a:ea typeface="+mn-ea"/>
                          <a:cs typeface="MS PMincho" charset="-128"/>
                        </a:rPr>
                        <a:t> 　　・特殊なフォントは再現されません。</a:t>
                      </a:r>
                      <a:r>
                        <a:rPr kumimoji="1" lang="ja-JP" altLang="en-US" sz="800" kern="1200">
                          <a:solidFill>
                            <a:srgbClr val="FF0000"/>
                          </a:solidFill>
                          <a:latin typeface="+mn-ea"/>
                          <a:ea typeface="+mn-ea"/>
                          <a:cs typeface="MS PMincho" charset="-128"/>
                        </a:rPr>
                        <a:t>（推奨フォント：</a:t>
                      </a:r>
                      <a:r>
                        <a:rPr kumimoji="1" lang="en-US" altLang="ja-JP" sz="800" kern="1200" dirty="0">
                          <a:solidFill>
                            <a:srgbClr val="FF0000"/>
                          </a:solidFill>
                          <a:latin typeface="+mn-ea"/>
                          <a:ea typeface="+mn-ea"/>
                          <a:cs typeface="MS PMincho" charset="-128"/>
                        </a:rPr>
                        <a:t>MS</a:t>
                      </a:r>
                      <a:r>
                        <a:rPr kumimoji="1" lang="ja-JP" altLang="en-US" sz="800" kern="1200">
                          <a:solidFill>
                            <a:srgbClr val="FF0000"/>
                          </a:solidFill>
                          <a:latin typeface="+mn-ea"/>
                          <a:ea typeface="+mn-ea"/>
                          <a:cs typeface="MS PMincho" charset="-128"/>
                        </a:rPr>
                        <a:t>ゴシック・</a:t>
                      </a:r>
                      <a:r>
                        <a:rPr kumimoji="1" lang="en-US" altLang="ja-JP" sz="800" kern="1200" dirty="0">
                          <a:solidFill>
                            <a:srgbClr val="FF0000"/>
                          </a:solidFill>
                          <a:latin typeface="+mn-ea"/>
                          <a:ea typeface="+mn-ea"/>
                          <a:cs typeface="MS PMincho" charset="-128"/>
                        </a:rPr>
                        <a:t>MS</a:t>
                      </a:r>
                      <a:r>
                        <a:rPr kumimoji="1" lang="ja-JP" altLang="en-US" sz="800" kern="1200">
                          <a:solidFill>
                            <a:srgbClr val="FF0000"/>
                          </a:solidFill>
                          <a:latin typeface="+mn-ea"/>
                          <a:ea typeface="+mn-ea"/>
                          <a:cs typeface="MS PMincho" charset="-128"/>
                        </a:rPr>
                        <a:t>明朝）</a:t>
                      </a:r>
                      <a:endParaRPr kumimoji="1" lang="en-US" altLang="ja-JP" sz="800" kern="1200" dirty="0">
                        <a:solidFill>
                          <a:srgbClr val="FF0000"/>
                        </a:solidFill>
                        <a:latin typeface="+mn-ea"/>
                        <a:ea typeface="+mn-ea"/>
                        <a:cs typeface="MS PMincho" charset="-128"/>
                      </a:endParaRPr>
                    </a:p>
                    <a:p>
                      <a:pPr algn="l">
                        <a:lnSpc>
                          <a:spcPct val="100000"/>
                        </a:lnSpc>
                        <a:spcBef>
                          <a:spcPts val="0"/>
                        </a:spcBef>
                        <a:spcAft>
                          <a:spcPts val="0"/>
                        </a:spcAft>
                      </a:pPr>
                      <a:endParaRPr kumimoji="1" lang="en-US" altLang="ja-JP" sz="400" b="1" kern="1200" dirty="0">
                        <a:solidFill>
                          <a:schemeClr val="tx1"/>
                        </a:solidFill>
                        <a:latin typeface="+mn-ea"/>
                        <a:ea typeface="+mn-ea"/>
                        <a:cs typeface="MS PMincho" charset="-128"/>
                      </a:endParaRPr>
                    </a:p>
                    <a:p>
                      <a:pPr algn="l">
                        <a:lnSpc>
                          <a:spcPct val="100000"/>
                        </a:lnSpc>
                        <a:spcBef>
                          <a:spcPts val="0"/>
                        </a:spcBef>
                        <a:spcAft>
                          <a:spcPts val="0"/>
                        </a:spcAft>
                      </a:pPr>
                      <a:r>
                        <a:rPr kumimoji="1" lang="ja-JP" altLang="en-US" sz="800" b="1" kern="1200">
                          <a:solidFill>
                            <a:schemeClr val="tx1"/>
                          </a:solidFill>
                          <a:latin typeface="+mn-ea"/>
                          <a:ea typeface="+mn-ea"/>
                          <a:cs typeface="MS PMincho" charset="-128"/>
                        </a:rPr>
                        <a:t>（２）音楽データ（効果音含む）</a:t>
                      </a:r>
                      <a:endParaRPr kumimoji="1" lang="en-US" altLang="ja-JP" sz="800" b="1" kern="1200" dirty="0">
                        <a:solidFill>
                          <a:schemeClr val="tx1"/>
                        </a:solidFill>
                        <a:latin typeface="+mn-ea"/>
                        <a:ea typeface="+mn-ea"/>
                        <a:cs typeface="MS PMinch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n-ea"/>
                          <a:ea typeface="+mn-ea"/>
                          <a:cs typeface="MS PMincho" charset="-128"/>
                        </a:rPr>
                        <a:t>　　　</a:t>
                      </a:r>
                      <a:r>
                        <a:rPr lang="en-US" altLang="ja-JP" sz="800" dirty="0">
                          <a:latin typeface="+mn-ea"/>
                          <a:ea typeface="+mn-ea"/>
                          <a:cs typeface="MS PMincho" charset="-128"/>
                        </a:rPr>
                        <a:t>【</a:t>
                      </a:r>
                      <a:r>
                        <a:rPr lang="ja-JP" altLang="en-US" sz="800">
                          <a:latin typeface="+mn-ea"/>
                          <a:ea typeface="+mn-ea"/>
                          <a:cs typeface="MS PMincho" charset="-128"/>
                        </a:rPr>
                        <a:t>提出形式</a:t>
                      </a:r>
                      <a:r>
                        <a:rPr lang="en-US" altLang="ja-JP" sz="800" dirty="0">
                          <a:latin typeface="+mn-ea"/>
                          <a:ea typeface="+mn-ea"/>
                          <a:cs typeface="MS PMincho" charset="-128"/>
                        </a:rPr>
                        <a:t>】</a:t>
                      </a:r>
                      <a:r>
                        <a:rPr lang="ja-JP" altLang="en-US" sz="800">
                          <a:latin typeface="+mn-ea"/>
                          <a:ea typeface="+mn-ea"/>
                          <a:cs typeface="MS PMincho" charset="-128"/>
                        </a:rPr>
                        <a:t>　音楽</a:t>
                      </a:r>
                      <a:r>
                        <a:rPr lang="en-US" altLang="ja-JP" sz="800" dirty="0">
                          <a:latin typeface="+mn-ea"/>
                          <a:ea typeface="+mn-ea"/>
                          <a:cs typeface="MS PMincho" charset="-128"/>
                        </a:rPr>
                        <a:t>CD</a:t>
                      </a:r>
                      <a:r>
                        <a:rPr lang="ja-JP" altLang="en-US" sz="800">
                          <a:latin typeface="+mn-ea"/>
                          <a:ea typeface="+mn-ea"/>
                          <a:cs typeface="MS PMincho" charset="-128"/>
                        </a:rPr>
                        <a:t>、もしくはデータ（</a:t>
                      </a:r>
                      <a:r>
                        <a:rPr lang="en-US" altLang="ja-JP" sz="800" dirty="0">
                          <a:latin typeface="+mn-ea"/>
                          <a:ea typeface="+mn-ea"/>
                          <a:cs typeface="MS PMincho" charset="-128"/>
                        </a:rPr>
                        <a:t>MP3</a:t>
                      </a:r>
                      <a:r>
                        <a:rPr lang="ja-JP" altLang="en-US" sz="800">
                          <a:latin typeface="+mn-ea"/>
                          <a:ea typeface="+mn-ea"/>
                          <a:cs typeface="MS PMincho" charset="-128"/>
                        </a:rPr>
                        <a:t>・</a:t>
                      </a:r>
                      <a:r>
                        <a:rPr lang="en-US" altLang="ja-JP" sz="800" dirty="0">
                          <a:latin typeface="+mn-ea"/>
                          <a:ea typeface="+mn-ea"/>
                          <a:cs typeface="MS PMincho" charset="-128"/>
                        </a:rPr>
                        <a:t>WMA</a:t>
                      </a:r>
                      <a:r>
                        <a:rPr lang="ja-JP" altLang="en-US" sz="800">
                          <a:latin typeface="+mn-ea"/>
                          <a:ea typeface="+mn-ea"/>
                          <a:cs typeface="MS PMincho" charset="-128"/>
                        </a:rPr>
                        <a:t>　いずれか）</a:t>
                      </a:r>
                      <a:endParaRPr kumimoji="1" lang="ja-JP" altLang="en-US" sz="800" kern="1200">
                        <a:solidFill>
                          <a:schemeClr val="tx1"/>
                        </a:solidFill>
                        <a:latin typeface="+mn-ea"/>
                        <a:ea typeface="+mn-ea"/>
                        <a:cs typeface="+mn-cs"/>
                      </a:endParaRPr>
                    </a:p>
                    <a:p>
                      <a:pPr algn="l">
                        <a:lnSpc>
                          <a:spcPct val="100000"/>
                        </a:lnSpc>
                        <a:spcBef>
                          <a:spcPts val="0"/>
                        </a:spcBef>
                        <a:spcAft>
                          <a:spcPts val="0"/>
                        </a:spcAft>
                      </a:pPr>
                      <a:endParaRPr kumimoji="1" lang="en-US" altLang="ja-JP" sz="400" b="1" kern="1200" dirty="0">
                        <a:solidFill>
                          <a:schemeClr val="tx1"/>
                        </a:solidFill>
                        <a:latin typeface="+mn-ea"/>
                        <a:ea typeface="+mn-ea"/>
                        <a:cs typeface="MS PMincho" charset="-128"/>
                      </a:endParaRPr>
                    </a:p>
                    <a:p>
                      <a:pPr algn="l">
                        <a:lnSpc>
                          <a:spcPct val="100000"/>
                        </a:lnSpc>
                        <a:spcBef>
                          <a:spcPts val="0"/>
                        </a:spcBef>
                        <a:spcAft>
                          <a:spcPts val="0"/>
                        </a:spcAft>
                      </a:pPr>
                      <a:r>
                        <a:rPr kumimoji="1" lang="ja-JP" altLang="en-US" sz="800" b="1" kern="1200">
                          <a:solidFill>
                            <a:schemeClr val="tx1"/>
                          </a:solidFill>
                          <a:latin typeface="+mn-ea"/>
                          <a:ea typeface="+mn-ea"/>
                          <a:cs typeface="MS PMincho" charset="-128"/>
                        </a:rPr>
                        <a:t>（３）出場チーム台本</a:t>
                      </a:r>
                      <a:endParaRPr kumimoji="1" lang="en-US" altLang="ja-JP" sz="800" b="1" kern="1200" dirty="0">
                        <a:solidFill>
                          <a:schemeClr val="tx1"/>
                        </a:solidFill>
                        <a:latin typeface="+mn-ea"/>
                        <a:ea typeface="+mn-ea"/>
                        <a:cs typeface="MS PMincho" charset="-128"/>
                      </a:endParaRPr>
                    </a:p>
                    <a:p>
                      <a:pPr algn="l">
                        <a:lnSpc>
                          <a:spcPct val="100000"/>
                        </a:lnSpc>
                        <a:spcBef>
                          <a:spcPts val="0"/>
                        </a:spcBef>
                        <a:spcAft>
                          <a:spcPts val="0"/>
                        </a:spcAft>
                      </a:pPr>
                      <a:r>
                        <a:rPr kumimoji="1" lang="ja-JP" altLang="en-US" sz="800" b="0" kern="1200">
                          <a:solidFill>
                            <a:schemeClr val="tx1"/>
                          </a:solidFill>
                          <a:latin typeface="+mn-ea"/>
                          <a:ea typeface="+mn-ea"/>
                          <a:cs typeface="MS PMincho" charset="-128"/>
                        </a:rPr>
                        <a:t>　　　</a:t>
                      </a:r>
                      <a:r>
                        <a:rPr kumimoji="1" lang="en-US" altLang="ja-JP" sz="800" b="0" kern="1200" dirty="0">
                          <a:solidFill>
                            <a:schemeClr val="tx1"/>
                          </a:solidFill>
                          <a:latin typeface="+mn-ea"/>
                          <a:ea typeface="+mn-ea"/>
                          <a:cs typeface="MS PMincho" charset="-128"/>
                        </a:rPr>
                        <a:t>【</a:t>
                      </a:r>
                      <a:r>
                        <a:rPr kumimoji="1" lang="ja-JP" altLang="en-US" sz="800" b="0" kern="1200">
                          <a:solidFill>
                            <a:schemeClr val="tx1"/>
                          </a:solidFill>
                          <a:latin typeface="+mn-ea"/>
                          <a:ea typeface="+mn-ea"/>
                          <a:cs typeface="MS PMincho" charset="-128"/>
                        </a:rPr>
                        <a:t>提出形式</a:t>
                      </a:r>
                      <a:r>
                        <a:rPr kumimoji="1" lang="en-US" altLang="ja-JP" sz="800" b="0" kern="1200" dirty="0">
                          <a:solidFill>
                            <a:schemeClr val="tx1"/>
                          </a:solidFill>
                          <a:latin typeface="+mn-ea"/>
                          <a:ea typeface="+mn-ea"/>
                          <a:cs typeface="MS PMincho" charset="-128"/>
                        </a:rPr>
                        <a:t>】</a:t>
                      </a:r>
                      <a:r>
                        <a:rPr kumimoji="1" lang="ja-JP" altLang="en-US" sz="800" b="0" kern="1200">
                          <a:solidFill>
                            <a:schemeClr val="tx1"/>
                          </a:solidFill>
                          <a:latin typeface="+mn-ea"/>
                          <a:ea typeface="+mn-ea"/>
                          <a:cs typeface="MS PMincho" charset="-128"/>
                        </a:rPr>
                        <a:t>　ワード　（様式指定あり）</a:t>
                      </a:r>
                      <a:endParaRPr kumimoji="1" lang="en-US" altLang="ja-JP" sz="800" b="0" kern="1200" dirty="0">
                        <a:solidFill>
                          <a:schemeClr val="tx1"/>
                        </a:solidFill>
                        <a:latin typeface="+mn-ea"/>
                        <a:ea typeface="+mn-ea"/>
                        <a:cs typeface="MS PMincho" charset="-128"/>
                      </a:endParaRPr>
                    </a:p>
                    <a:p>
                      <a:pPr algn="l">
                        <a:lnSpc>
                          <a:spcPct val="100000"/>
                        </a:lnSpc>
                        <a:spcBef>
                          <a:spcPts val="0"/>
                        </a:spcBef>
                        <a:spcAft>
                          <a:spcPts val="0"/>
                        </a:spcAft>
                      </a:pPr>
                      <a:endParaRPr kumimoji="1" lang="en-US" altLang="ja-JP" sz="400" b="1" kern="1200" dirty="0">
                        <a:solidFill>
                          <a:schemeClr val="tx1"/>
                        </a:solidFill>
                        <a:latin typeface="+mn-ea"/>
                        <a:ea typeface="+mn-ea"/>
                        <a:cs typeface="MS PMinch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00" b="1" kern="1200">
                          <a:solidFill>
                            <a:schemeClr val="tx1"/>
                          </a:solidFill>
                          <a:latin typeface="+mn-ea"/>
                          <a:ea typeface="+mn-ea"/>
                          <a:cs typeface="MS PMincho" charset="-128"/>
                        </a:rPr>
                        <a:t>（４）演技内容を撮影した映像（字幕不要）</a:t>
                      </a:r>
                      <a:endParaRPr kumimoji="1" lang="en-US" altLang="ja-JP" sz="800" b="1" kern="1200" dirty="0">
                        <a:solidFill>
                          <a:schemeClr val="tx1"/>
                        </a:solidFill>
                        <a:latin typeface="+mn-ea"/>
                        <a:ea typeface="+mn-ea"/>
                        <a:cs typeface="MS PMincho" charset="-128"/>
                      </a:endParaRPr>
                    </a:p>
                    <a:p>
                      <a:pPr algn="l">
                        <a:lnSpc>
                          <a:spcPct val="100000"/>
                        </a:lnSpc>
                        <a:spcBef>
                          <a:spcPts val="0"/>
                        </a:spcBef>
                        <a:spcAft>
                          <a:spcPts val="0"/>
                        </a:spcAft>
                      </a:pPr>
                      <a:r>
                        <a:rPr kumimoji="1" lang="ja-JP" altLang="en-US" sz="800" b="0" kern="1200">
                          <a:solidFill>
                            <a:schemeClr val="tx1"/>
                          </a:solidFill>
                          <a:latin typeface="+mn-ea"/>
                          <a:ea typeface="+mn-ea"/>
                          <a:cs typeface="MS PMincho" charset="-128"/>
                        </a:rPr>
                        <a:t>　　　</a:t>
                      </a:r>
                      <a:r>
                        <a:rPr kumimoji="1" lang="en-US" altLang="ja-JP" sz="800" b="0" kern="1200" dirty="0">
                          <a:solidFill>
                            <a:schemeClr val="tx1"/>
                          </a:solidFill>
                          <a:latin typeface="+mn-ea"/>
                          <a:ea typeface="+mn-ea"/>
                          <a:cs typeface="MS PMincho" charset="-128"/>
                        </a:rPr>
                        <a:t>【</a:t>
                      </a:r>
                      <a:r>
                        <a:rPr kumimoji="1" lang="ja-JP" altLang="en-US" sz="800" b="0" kern="1200">
                          <a:solidFill>
                            <a:schemeClr val="tx1"/>
                          </a:solidFill>
                          <a:latin typeface="+mn-ea"/>
                          <a:ea typeface="+mn-ea"/>
                          <a:cs typeface="MS PMincho" charset="-128"/>
                        </a:rPr>
                        <a:t>提出形式</a:t>
                      </a:r>
                      <a:r>
                        <a:rPr kumimoji="1" lang="en-US" altLang="ja-JP" sz="800" b="0" kern="1200" dirty="0">
                          <a:solidFill>
                            <a:schemeClr val="tx1"/>
                          </a:solidFill>
                          <a:latin typeface="+mn-ea"/>
                          <a:ea typeface="+mn-ea"/>
                          <a:cs typeface="MS PMincho" charset="-128"/>
                        </a:rPr>
                        <a:t>】</a:t>
                      </a:r>
                      <a:r>
                        <a:rPr kumimoji="1" lang="ja-JP" altLang="en-US" sz="800" b="0" kern="1200">
                          <a:solidFill>
                            <a:schemeClr val="tx1"/>
                          </a:solidFill>
                          <a:latin typeface="+mn-ea"/>
                          <a:ea typeface="+mn-ea"/>
                          <a:cs typeface="MS PMincho" charset="-128"/>
                        </a:rPr>
                        <a:t>　映像データ（</a:t>
                      </a:r>
                      <a:r>
                        <a:rPr kumimoji="1" lang="en-US" altLang="ja-JP" sz="800" b="0" kern="1200" dirty="0" err="1">
                          <a:solidFill>
                            <a:schemeClr val="tx1"/>
                          </a:solidFill>
                          <a:latin typeface="+mn-ea"/>
                          <a:ea typeface="+mn-ea"/>
                          <a:cs typeface="MS PMincho" charset="-128"/>
                        </a:rPr>
                        <a:t>mp</a:t>
                      </a:r>
                      <a:r>
                        <a:rPr kumimoji="1" lang="ja-JP" altLang="en-US" sz="800" b="0" kern="1200">
                          <a:solidFill>
                            <a:schemeClr val="tx1"/>
                          </a:solidFill>
                          <a:latin typeface="+mn-ea"/>
                          <a:ea typeface="+mn-ea"/>
                          <a:cs typeface="MS PMincho" charset="-128"/>
                        </a:rPr>
                        <a:t>４・</a:t>
                      </a:r>
                      <a:r>
                        <a:rPr kumimoji="1" lang="en-US" altLang="ja-JP" sz="800" b="0" kern="1200" dirty="0">
                          <a:solidFill>
                            <a:schemeClr val="tx1"/>
                          </a:solidFill>
                          <a:latin typeface="+mn-ea"/>
                          <a:ea typeface="+mn-ea"/>
                          <a:cs typeface="MS PMincho" charset="-128"/>
                        </a:rPr>
                        <a:t>MOV</a:t>
                      </a:r>
                      <a:r>
                        <a:rPr kumimoji="1" lang="ja-JP" altLang="en-US" sz="800" b="0" kern="1200">
                          <a:solidFill>
                            <a:schemeClr val="tx1"/>
                          </a:solidFill>
                          <a:latin typeface="+mn-ea"/>
                          <a:ea typeface="+mn-ea"/>
                          <a:cs typeface="MS PMincho" charset="-128"/>
                        </a:rPr>
                        <a:t>）</a:t>
                      </a:r>
                      <a:endParaRPr kumimoji="1" lang="en-US" altLang="ja-JP" sz="800" b="0" kern="1200" dirty="0">
                        <a:solidFill>
                          <a:schemeClr val="tx1"/>
                        </a:solidFill>
                        <a:latin typeface="+mn-ea"/>
                        <a:ea typeface="+mn-ea"/>
                        <a:cs typeface="MS PMincho" charset="-128"/>
                      </a:endParaRPr>
                    </a:p>
                    <a:p>
                      <a:pPr algn="l">
                        <a:lnSpc>
                          <a:spcPct val="100000"/>
                        </a:lnSpc>
                        <a:spcBef>
                          <a:spcPts val="0"/>
                        </a:spcBef>
                        <a:spcAft>
                          <a:spcPts val="0"/>
                        </a:spcAft>
                      </a:pPr>
                      <a:r>
                        <a:rPr kumimoji="1" lang="ja-JP" altLang="en-US" sz="800" kern="1200">
                          <a:solidFill>
                            <a:schemeClr val="tx1"/>
                          </a:solidFill>
                          <a:latin typeface="+mn-ea"/>
                          <a:ea typeface="+mn-ea"/>
                          <a:cs typeface="MS PMincho" charset="-128"/>
                        </a:rPr>
                        <a:t>　　　</a:t>
                      </a:r>
                      <a:r>
                        <a:rPr kumimoji="1" lang="en-US" altLang="ja-JP" sz="800" kern="1200" dirty="0">
                          <a:solidFill>
                            <a:schemeClr val="tx1"/>
                          </a:solidFill>
                          <a:latin typeface="+mn-ea"/>
                          <a:ea typeface="+mn-ea"/>
                          <a:cs typeface="MS PMincho" charset="-128"/>
                        </a:rPr>
                        <a:t>※</a:t>
                      </a:r>
                      <a:r>
                        <a:rPr kumimoji="1" lang="ja-JP" altLang="en-US" sz="800" kern="1200">
                          <a:solidFill>
                            <a:schemeClr val="tx1"/>
                          </a:solidFill>
                          <a:latin typeface="+mn-ea"/>
                          <a:ea typeface="+mn-ea"/>
                          <a:cs typeface="MS PMincho" charset="-128"/>
                        </a:rPr>
                        <a:t>（４）の映像は、視覚障がい者向けに「音声ガイド」を実施します。</a:t>
                      </a:r>
                      <a:endParaRPr kumimoji="1" lang="en-US" altLang="ja-JP" sz="800" kern="1200" dirty="0">
                        <a:solidFill>
                          <a:schemeClr val="tx1"/>
                        </a:solidFill>
                        <a:latin typeface="+mn-ea"/>
                        <a:ea typeface="+mn-ea"/>
                        <a:cs typeface="MS PMincho" charset="-128"/>
                      </a:endParaRPr>
                    </a:p>
                    <a:p>
                      <a:pPr algn="l">
                        <a:lnSpc>
                          <a:spcPct val="100000"/>
                        </a:lnSpc>
                        <a:spcBef>
                          <a:spcPts val="0"/>
                        </a:spcBef>
                        <a:spcAft>
                          <a:spcPts val="0"/>
                        </a:spcAft>
                      </a:pPr>
                      <a:r>
                        <a:rPr kumimoji="1" lang="ja-JP" altLang="en-US" sz="800" kern="1200">
                          <a:solidFill>
                            <a:schemeClr val="tx1"/>
                          </a:solidFill>
                          <a:latin typeface="+mn-ea"/>
                          <a:ea typeface="+mn-ea"/>
                          <a:cs typeface="MS PMincho" charset="-128"/>
                        </a:rPr>
                        <a:t>　　　　音声ガイドの事前準備を行うため、必ず期日までに提出してください。</a:t>
                      </a:r>
                      <a:endParaRPr kumimoji="1" lang="en-US" altLang="ja-JP" sz="800" kern="1200" dirty="0">
                        <a:solidFill>
                          <a:schemeClr val="tx1"/>
                        </a:solidFill>
                        <a:latin typeface="+mn-ea"/>
                        <a:ea typeface="+mn-ea"/>
                        <a:cs typeface="MS PMincho" charset="-128"/>
                      </a:endParaRPr>
                    </a:p>
                    <a:p>
                      <a:pPr algn="l">
                        <a:lnSpc>
                          <a:spcPct val="100000"/>
                        </a:lnSpc>
                        <a:spcBef>
                          <a:spcPts val="0"/>
                        </a:spcBef>
                        <a:spcAft>
                          <a:spcPts val="0"/>
                        </a:spcAft>
                      </a:pPr>
                      <a:endParaRPr kumimoji="1" lang="en-US" altLang="ja-JP" sz="400" b="1" kern="1200" dirty="0">
                        <a:solidFill>
                          <a:schemeClr val="tx1"/>
                        </a:solidFill>
                        <a:latin typeface="+mn-ea"/>
                        <a:ea typeface="+mn-ea"/>
                        <a:cs typeface="MS PMinch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00" b="1" kern="1200">
                          <a:solidFill>
                            <a:schemeClr val="tx1"/>
                          </a:solidFill>
                          <a:latin typeface="+mn-ea"/>
                          <a:ea typeface="+mn-ea"/>
                          <a:cs typeface="MS PMincho" charset="-128"/>
                        </a:rPr>
                        <a:t>（５）</a:t>
                      </a:r>
                      <a:r>
                        <a:rPr kumimoji="1" lang="ja-JP" altLang="ja-JP" sz="800" b="1" kern="1200">
                          <a:solidFill>
                            <a:schemeClr val="tx1"/>
                          </a:solidFill>
                          <a:effectLst/>
                          <a:latin typeface="+mn-lt"/>
                          <a:ea typeface="+mn-ea"/>
                          <a:cs typeface="+mn-cs"/>
                        </a:rPr>
                        <a:t>チーム紹介</a:t>
                      </a:r>
                      <a:r>
                        <a:rPr kumimoji="1" lang="ja-JP" altLang="en-US" sz="800" b="1" kern="1200">
                          <a:solidFill>
                            <a:schemeClr val="tx1"/>
                          </a:solidFill>
                          <a:effectLst/>
                          <a:latin typeface="+mn-lt"/>
                          <a:ea typeface="+mn-ea"/>
                          <a:cs typeface="+mn-cs"/>
                        </a:rPr>
                        <a:t>映像</a:t>
                      </a:r>
                      <a:r>
                        <a:rPr kumimoji="1" lang="ja-JP" altLang="en-US" sz="800" b="1" kern="1200">
                          <a:solidFill>
                            <a:schemeClr val="tx1"/>
                          </a:solidFill>
                          <a:effectLst/>
                          <a:latin typeface="+mn-ea"/>
                          <a:ea typeface="+mn-ea"/>
                          <a:cs typeface="+mn-cs"/>
                        </a:rPr>
                        <a:t>（</a:t>
                      </a:r>
                      <a:r>
                        <a:rPr kumimoji="1" lang="en-US" altLang="ja-JP" sz="800" b="1" kern="1200" dirty="0">
                          <a:solidFill>
                            <a:schemeClr val="tx1"/>
                          </a:solidFill>
                          <a:effectLst/>
                          <a:latin typeface="+mn-ea"/>
                          <a:ea typeface="+mn-ea"/>
                          <a:cs typeface="+mn-cs"/>
                        </a:rPr>
                        <a:t>20</a:t>
                      </a:r>
                      <a:r>
                        <a:rPr kumimoji="1" lang="ja-JP" altLang="en-US" sz="800" b="1" kern="1200">
                          <a:solidFill>
                            <a:schemeClr val="tx1"/>
                          </a:solidFill>
                          <a:effectLst/>
                          <a:latin typeface="+mn-ea"/>
                          <a:ea typeface="+mn-ea"/>
                          <a:cs typeface="+mn-cs"/>
                        </a:rPr>
                        <a:t>秒以内・字幕必要）</a:t>
                      </a:r>
                      <a:endParaRPr kumimoji="1" lang="en-US" altLang="ja-JP" sz="800" b="1" kern="1200" dirty="0">
                        <a:solidFill>
                          <a:schemeClr val="tx1"/>
                        </a:solidFill>
                        <a:latin typeface="+mn-ea"/>
                        <a:ea typeface="+mn-ea"/>
                        <a:cs typeface="MS PMincho" charset="-128"/>
                      </a:endParaRPr>
                    </a:p>
                    <a:p>
                      <a:pPr algn="l">
                        <a:lnSpc>
                          <a:spcPct val="100000"/>
                        </a:lnSpc>
                        <a:spcBef>
                          <a:spcPts val="0"/>
                        </a:spcBef>
                        <a:spcAft>
                          <a:spcPts val="0"/>
                        </a:spcAft>
                      </a:pPr>
                      <a:r>
                        <a:rPr kumimoji="1" lang="ja-JP" altLang="en-US" sz="800" b="0" kern="1200">
                          <a:solidFill>
                            <a:schemeClr val="tx1"/>
                          </a:solidFill>
                          <a:latin typeface="+mn-ea"/>
                          <a:ea typeface="+mn-ea"/>
                          <a:cs typeface="MS PMincho" charset="-128"/>
                        </a:rPr>
                        <a:t>　　　</a:t>
                      </a:r>
                      <a:r>
                        <a:rPr kumimoji="1" lang="en-US" altLang="ja-JP" sz="800" b="0" kern="1200" dirty="0">
                          <a:solidFill>
                            <a:schemeClr val="tx1"/>
                          </a:solidFill>
                          <a:latin typeface="+mn-ea"/>
                          <a:ea typeface="+mn-ea"/>
                          <a:cs typeface="MS PMincho" charset="-128"/>
                        </a:rPr>
                        <a:t>【</a:t>
                      </a:r>
                      <a:r>
                        <a:rPr kumimoji="1" lang="ja-JP" altLang="en-US" sz="800" b="0" kern="1200">
                          <a:solidFill>
                            <a:schemeClr val="tx1"/>
                          </a:solidFill>
                          <a:latin typeface="+mn-ea"/>
                          <a:ea typeface="+mn-ea"/>
                          <a:cs typeface="MS PMincho" charset="-128"/>
                        </a:rPr>
                        <a:t>提出形式</a:t>
                      </a:r>
                      <a:r>
                        <a:rPr kumimoji="1" lang="en-US" altLang="ja-JP" sz="800" b="0" kern="1200" dirty="0">
                          <a:solidFill>
                            <a:schemeClr val="tx1"/>
                          </a:solidFill>
                          <a:latin typeface="+mn-ea"/>
                          <a:ea typeface="+mn-ea"/>
                          <a:cs typeface="MS PMincho" charset="-128"/>
                        </a:rPr>
                        <a:t>】</a:t>
                      </a:r>
                      <a:r>
                        <a:rPr kumimoji="1" lang="ja-JP" altLang="en-US" sz="800" b="0" kern="1200">
                          <a:solidFill>
                            <a:schemeClr val="tx1"/>
                          </a:solidFill>
                          <a:latin typeface="+mn-ea"/>
                          <a:ea typeface="+mn-ea"/>
                          <a:cs typeface="MS PMincho" charset="-128"/>
                        </a:rPr>
                        <a:t>　映像データ（</a:t>
                      </a:r>
                      <a:r>
                        <a:rPr kumimoji="1" lang="en-US" altLang="ja-JP" sz="800" b="0" kern="1200" dirty="0" err="1">
                          <a:solidFill>
                            <a:schemeClr val="tx1"/>
                          </a:solidFill>
                          <a:latin typeface="+mn-ea"/>
                          <a:ea typeface="+mn-ea"/>
                          <a:cs typeface="MS PMincho" charset="-128"/>
                        </a:rPr>
                        <a:t>mp</a:t>
                      </a:r>
                      <a:r>
                        <a:rPr kumimoji="1" lang="ja-JP" altLang="en-US" sz="800" b="0" kern="1200">
                          <a:solidFill>
                            <a:schemeClr val="tx1"/>
                          </a:solidFill>
                          <a:latin typeface="+mn-ea"/>
                          <a:ea typeface="+mn-ea"/>
                          <a:cs typeface="MS PMincho" charset="-128"/>
                        </a:rPr>
                        <a:t>４）</a:t>
                      </a:r>
                      <a:endParaRPr kumimoji="1" lang="en-US" altLang="ja-JP" sz="800" b="0" kern="1200" dirty="0">
                        <a:solidFill>
                          <a:schemeClr val="tx1"/>
                        </a:solidFill>
                        <a:latin typeface="+mn-ea"/>
                        <a:ea typeface="+mn-ea"/>
                        <a:cs typeface="MS PMincho" charset="-128"/>
                      </a:endParaRPr>
                    </a:p>
                  </a:txBody>
                  <a:tcPr marL="72000" marR="72000" marT="36000" marB="36000">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spcAft>
                          <a:spcPts val="0"/>
                        </a:spcAft>
                      </a:pPr>
                      <a:r>
                        <a:rPr kumimoji="1" lang="ja-JP" altLang="en-US" sz="1200" b="0">
                          <a:latin typeface="+mn-ea"/>
                          <a:ea typeface="+mn-ea"/>
                          <a:cs typeface="MS PMincho" charset="-128"/>
                        </a:rPr>
                        <a:t>８月２７日（水）</a:t>
                      </a:r>
                      <a:endParaRPr kumimoji="1" lang="en-US" altLang="ja-JP" sz="1200" b="0" dirty="0">
                        <a:latin typeface="+mn-ea"/>
                        <a:ea typeface="+mn-ea"/>
                        <a:cs typeface="MS PMincho" charset="-128"/>
                      </a:endParaRPr>
                    </a:p>
                    <a:p>
                      <a:pPr algn="ctr">
                        <a:lnSpc>
                          <a:spcPct val="100000"/>
                        </a:lnSpc>
                        <a:spcBef>
                          <a:spcPts val="0"/>
                        </a:spcBef>
                        <a:spcAft>
                          <a:spcPts val="0"/>
                        </a:spcAft>
                      </a:pPr>
                      <a:r>
                        <a:rPr kumimoji="1" lang="en-US" altLang="ja-JP" sz="900" b="0" dirty="0">
                          <a:solidFill>
                            <a:srgbClr val="FF0000"/>
                          </a:solidFill>
                          <a:latin typeface="+mn-ea"/>
                          <a:ea typeface="+mn-ea"/>
                          <a:cs typeface="MS PMincho" charset="-128"/>
                        </a:rPr>
                        <a:t>※</a:t>
                      </a:r>
                      <a:r>
                        <a:rPr kumimoji="1" lang="ja-JP" altLang="en-US" sz="900" b="0">
                          <a:solidFill>
                            <a:srgbClr val="FF0000"/>
                          </a:solidFill>
                          <a:latin typeface="+mn-ea"/>
                          <a:ea typeface="+mn-ea"/>
                          <a:cs typeface="MS PMincho" charset="-128"/>
                        </a:rPr>
                        <a:t>必着</a:t>
                      </a:r>
                    </a:p>
                    <a:p>
                      <a:pPr algn="ctr">
                        <a:lnSpc>
                          <a:spcPct val="100000"/>
                        </a:lnSpc>
                        <a:spcBef>
                          <a:spcPts val="0"/>
                        </a:spcBef>
                        <a:spcAft>
                          <a:spcPts val="0"/>
                        </a:spcAft>
                      </a:pPr>
                      <a:endParaRPr kumimoji="1" lang="en-US" altLang="ja-JP" sz="900" b="0" dirty="0">
                        <a:solidFill>
                          <a:srgbClr val="FF0000"/>
                        </a:solidFill>
                        <a:latin typeface="+mn-ea"/>
                        <a:ea typeface="+mn-ea"/>
                        <a:cs typeface="MS PMincho" charset="-128"/>
                      </a:endParaRPr>
                    </a:p>
                    <a:p>
                      <a:pPr algn="l">
                        <a:lnSpc>
                          <a:spcPct val="100000"/>
                        </a:lnSpc>
                        <a:spcBef>
                          <a:spcPts val="0"/>
                        </a:spcBef>
                        <a:spcAft>
                          <a:spcPts val="0"/>
                        </a:spcAft>
                      </a:pPr>
                      <a:r>
                        <a:rPr kumimoji="1" lang="ja-JP" altLang="en-US" sz="1400" b="0" u="sng">
                          <a:solidFill>
                            <a:srgbClr val="FF0000"/>
                          </a:solidFill>
                          <a:latin typeface="+mn-ea"/>
                          <a:ea typeface="+mn-ea"/>
                          <a:cs typeface="MS PMincho" charset="-128"/>
                        </a:rPr>
                        <a:t>以降の差し替えは絶対できません。</a:t>
                      </a:r>
                      <a:endParaRPr kumimoji="1" lang="en-US" altLang="ja-JP" sz="1400" b="0" u="sng" dirty="0">
                        <a:solidFill>
                          <a:srgbClr val="FF0000"/>
                        </a:solidFill>
                        <a:latin typeface="+mn-ea"/>
                        <a:ea typeface="+mn-ea"/>
                        <a:cs typeface="MS PMincho" charset="-128"/>
                      </a:endParaRPr>
                    </a:p>
                    <a:p>
                      <a:pPr algn="l">
                        <a:lnSpc>
                          <a:spcPct val="100000"/>
                        </a:lnSpc>
                        <a:spcBef>
                          <a:spcPts val="0"/>
                        </a:spcBef>
                        <a:spcAft>
                          <a:spcPts val="0"/>
                        </a:spcAft>
                      </a:pPr>
                      <a:r>
                        <a:rPr kumimoji="1" lang="ja-JP" altLang="en-US" sz="1000" b="0" u="none">
                          <a:solidFill>
                            <a:schemeClr val="tx1"/>
                          </a:solidFill>
                          <a:latin typeface="+mn-ea"/>
                          <a:ea typeface="+mn-ea"/>
                          <a:cs typeface="MS PMincho" charset="-128"/>
                        </a:rPr>
                        <a:t>不安な場合は、</a:t>
                      </a:r>
                      <a:endParaRPr kumimoji="1" lang="en-US" altLang="ja-JP" sz="1000" b="0" u="none" dirty="0">
                        <a:solidFill>
                          <a:schemeClr val="tx1"/>
                        </a:solidFill>
                        <a:latin typeface="+mn-ea"/>
                        <a:ea typeface="+mn-ea"/>
                        <a:cs typeface="MS PMincho" charset="-128"/>
                      </a:endParaRPr>
                    </a:p>
                    <a:p>
                      <a:pPr algn="l">
                        <a:lnSpc>
                          <a:spcPct val="100000"/>
                        </a:lnSpc>
                        <a:spcBef>
                          <a:spcPts val="0"/>
                        </a:spcBef>
                        <a:spcAft>
                          <a:spcPts val="0"/>
                        </a:spcAft>
                      </a:pPr>
                      <a:r>
                        <a:rPr kumimoji="1" lang="ja-JP" altLang="en-US" sz="1000" b="0" u="none">
                          <a:solidFill>
                            <a:schemeClr val="tx1"/>
                          </a:solidFill>
                          <a:latin typeface="+mn-ea"/>
                          <a:ea typeface="+mn-ea"/>
                          <a:cs typeface="MS PMincho" charset="-128"/>
                        </a:rPr>
                        <a:t>ヒアリングシート提出時にあわせて、ご提出ください。</a:t>
                      </a:r>
                      <a:endParaRPr kumimoji="1" lang="en-US" altLang="ja-JP" sz="1000" b="0" u="none" dirty="0">
                        <a:solidFill>
                          <a:schemeClr val="tx1"/>
                        </a:solidFill>
                        <a:latin typeface="+mn-ea"/>
                        <a:ea typeface="+mn-ea"/>
                        <a:cs typeface="MS PMincho" charset="-128"/>
                      </a:endParaRPr>
                    </a:p>
                  </a:txBody>
                  <a:tcPr marL="36000" marR="36000" marT="36000" marB="3600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19028">
                <a:tc>
                  <a:txBody>
                    <a:bodyPr/>
                    <a:lstStyle/>
                    <a:p>
                      <a:pPr algn="ctr">
                        <a:lnSpc>
                          <a:spcPct val="100000"/>
                        </a:lnSpc>
                        <a:spcBef>
                          <a:spcPts val="0"/>
                        </a:spcBef>
                        <a:spcAft>
                          <a:spcPts val="0"/>
                        </a:spcAft>
                      </a:pPr>
                      <a:r>
                        <a:rPr kumimoji="1" lang="ja-JP" altLang="en-US" sz="1050" b="0">
                          <a:latin typeface="+mn-ea"/>
                          <a:ea typeface="+mn-ea"/>
                          <a:cs typeface="MS Gothic" charset="-128"/>
                        </a:rPr>
                        <a:t>４</a:t>
                      </a:r>
                      <a:endParaRPr kumimoji="1" lang="ja-JP" altLang="en-US" sz="1050" b="0" dirty="0">
                        <a:latin typeface="+mn-ea"/>
                        <a:ea typeface="+mn-ea"/>
                        <a:cs typeface="MS Gothic" charset="-128"/>
                      </a:endParaRPr>
                    </a:p>
                  </a:txBody>
                  <a:tcPr marL="72000" marR="72000" marT="36000" marB="36000" anchor="ctr">
                    <a:lnT w="12700" cap="flat" cmpd="sng" algn="ctr">
                      <a:solidFill>
                        <a:schemeClr val="tx1"/>
                      </a:solidFill>
                      <a:prstDash val="solid"/>
                      <a:round/>
                      <a:headEnd type="none" w="med" len="med"/>
                      <a:tailEnd type="none" w="med" len="med"/>
                    </a:lnT>
                  </a:tcPr>
                </a:tc>
                <a:tc>
                  <a:txBody>
                    <a:bodyPr/>
                    <a:lstStyle/>
                    <a:p>
                      <a:pPr algn="ctr">
                        <a:lnSpc>
                          <a:spcPct val="100000"/>
                        </a:lnSpc>
                        <a:spcBef>
                          <a:spcPts val="0"/>
                        </a:spcBef>
                        <a:spcAft>
                          <a:spcPts val="0"/>
                        </a:spcAft>
                      </a:pPr>
                      <a:r>
                        <a:rPr kumimoji="1" lang="ja-JP" altLang="en-US" sz="1050" b="0">
                          <a:latin typeface="+mn-ea"/>
                          <a:ea typeface="+mn-ea"/>
                          <a:cs typeface="MS Gothic" charset="-128"/>
                        </a:rPr>
                        <a:t>前日</a:t>
                      </a:r>
                      <a:endParaRPr kumimoji="1" lang="en-US" altLang="ja-JP" sz="1050" b="0" dirty="0">
                        <a:latin typeface="+mn-ea"/>
                        <a:ea typeface="+mn-ea"/>
                        <a:cs typeface="MS Gothic" charset="-128"/>
                      </a:endParaRPr>
                    </a:p>
                    <a:p>
                      <a:pPr algn="ctr">
                        <a:lnSpc>
                          <a:spcPct val="100000"/>
                        </a:lnSpc>
                        <a:spcBef>
                          <a:spcPts val="0"/>
                        </a:spcBef>
                        <a:spcAft>
                          <a:spcPts val="0"/>
                        </a:spcAft>
                      </a:pPr>
                      <a:r>
                        <a:rPr kumimoji="1" lang="ja-JP" altLang="en-US" sz="1050" b="0">
                          <a:latin typeface="+mn-ea"/>
                          <a:ea typeface="+mn-ea"/>
                          <a:cs typeface="MS Gothic" charset="-128"/>
                        </a:rPr>
                        <a:t>（リハーサルほか）</a:t>
                      </a:r>
                      <a:endParaRPr kumimoji="1" lang="en-US" altLang="ja-JP" sz="1050" b="0" dirty="0">
                        <a:latin typeface="+mn-ea"/>
                        <a:ea typeface="+mn-ea"/>
                        <a:cs typeface="MS Gothic" charset="-128"/>
                      </a:endParaRPr>
                    </a:p>
                  </a:txBody>
                  <a:tcPr marL="72000" marR="72000" marT="36000" marB="36000" anchor="ctr">
                    <a:lnT w="12700" cap="flat" cmpd="sng" algn="ctr">
                      <a:solidFill>
                        <a:schemeClr val="tx1"/>
                      </a:solidFill>
                      <a:prstDash val="solid"/>
                      <a:round/>
                      <a:headEnd type="none" w="med" len="med"/>
                      <a:tailEnd type="none" w="med" len="med"/>
                    </a:lnT>
                  </a:tcPr>
                </a:tc>
                <a:tc>
                  <a:txBody>
                    <a:bodyPr/>
                    <a:lstStyle/>
                    <a:p>
                      <a:pPr algn="l">
                        <a:lnSpc>
                          <a:spcPct val="100000"/>
                        </a:lnSpc>
                        <a:spcBef>
                          <a:spcPts val="0"/>
                        </a:spcBef>
                        <a:spcAft>
                          <a:spcPts val="0"/>
                        </a:spcAft>
                      </a:pPr>
                      <a:r>
                        <a:rPr kumimoji="1" lang="ja-JP" altLang="en-US" sz="800" b="1" kern="1200">
                          <a:solidFill>
                            <a:schemeClr val="tx1"/>
                          </a:solidFill>
                          <a:highlight>
                            <a:srgbClr val="FFFF00"/>
                          </a:highlight>
                          <a:latin typeface="+mn-ea"/>
                          <a:ea typeface="+mn-ea"/>
                          <a:cs typeface="MS PMincho" charset="-128"/>
                        </a:rPr>
                        <a:t>（１）前日・当日についての注意事項などの説明（</a:t>
                      </a:r>
                      <a:r>
                        <a:rPr kumimoji="1" lang="en-US" altLang="ja-JP" sz="800" b="1" kern="1200" dirty="0">
                          <a:solidFill>
                            <a:schemeClr val="tx1"/>
                          </a:solidFill>
                          <a:highlight>
                            <a:srgbClr val="FFFF00"/>
                          </a:highlight>
                          <a:latin typeface="+mn-ea"/>
                          <a:ea typeface="+mn-ea"/>
                          <a:cs typeface="MS PMincho" charset="-128"/>
                        </a:rPr>
                        <a:t>10</a:t>
                      </a:r>
                      <a:r>
                        <a:rPr kumimoji="1" lang="ja-JP" altLang="en-US" sz="800" b="1" kern="1200">
                          <a:solidFill>
                            <a:schemeClr val="tx1"/>
                          </a:solidFill>
                          <a:highlight>
                            <a:srgbClr val="FFFF00"/>
                          </a:highlight>
                          <a:latin typeface="+mn-ea"/>
                          <a:ea typeface="+mn-ea"/>
                          <a:cs typeface="MS PMincho" charset="-128"/>
                        </a:rPr>
                        <a:t>分程度）</a:t>
                      </a:r>
                      <a:endParaRPr kumimoji="1" lang="en-US" altLang="ja-JP" sz="800" b="1" kern="1200" dirty="0">
                        <a:solidFill>
                          <a:schemeClr val="tx1"/>
                        </a:solidFill>
                        <a:highlight>
                          <a:srgbClr val="FFFF00"/>
                        </a:highlight>
                        <a:latin typeface="+mn-ea"/>
                        <a:ea typeface="+mn-ea"/>
                        <a:cs typeface="MS PMincho" charset="-128"/>
                      </a:endParaRPr>
                    </a:p>
                    <a:p>
                      <a:pPr algn="l">
                        <a:lnSpc>
                          <a:spcPct val="100000"/>
                        </a:lnSpc>
                        <a:spcBef>
                          <a:spcPts val="0"/>
                        </a:spcBef>
                        <a:spcAft>
                          <a:spcPts val="0"/>
                        </a:spcAft>
                      </a:pPr>
                      <a:r>
                        <a:rPr kumimoji="1" lang="ja-JP" altLang="en-US" sz="800" b="1" kern="1200">
                          <a:solidFill>
                            <a:schemeClr val="tx1"/>
                          </a:solidFill>
                          <a:highlight>
                            <a:srgbClr val="FFFF00"/>
                          </a:highlight>
                          <a:latin typeface="+mn-ea"/>
                          <a:ea typeface="+mn-ea"/>
                          <a:cs typeface="MS PMincho" charset="-128"/>
                        </a:rPr>
                        <a:t>（２）舞台監督及び進行スタッフとの打ち合わせ（５</a:t>
                      </a:r>
                      <a:r>
                        <a:rPr kumimoji="1" lang="en-US" altLang="ja-JP" sz="800" b="1" kern="1200" dirty="0">
                          <a:solidFill>
                            <a:schemeClr val="tx1"/>
                          </a:solidFill>
                          <a:highlight>
                            <a:srgbClr val="FFFF00"/>
                          </a:highlight>
                          <a:latin typeface="+mn-ea"/>
                          <a:ea typeface="+mn-ea"/>
                          <a:cs typeface="MS PMincho" charset="-128"/>
                        </a:rPr>
                        <a:t>〜10</a:t>
                      </a:r>
                      <a:r>
                        <a:rPr kumimoji="1" lang="ja-JP" altLang="en-US" sz="800" b="1" kern="1200">
                          <a:solidFill>
                            <a:schemeClr val="tx1"/>
                          </a:solidFill>
                          <a:highlight>
                            <a:srgbClr val="FFFF00"/>
                          </a:highlight>
                          <a:latin typeface="+mn-ea"/>
                          <a:ea typeface="+mn-ea"/>
                          <a:cs typeface="MS PMincho" charset="-128"/>
                        </a:rPr>
                        <a:t>分程度）</a:t>
                      </a:r>
                      <a:endParaRPr kumimoji="1" lang="en-US" altLang="ja-JP" sz="800" b="1" kern="1200" dirty="0">
                        <a:solidFill>
                          <a:schemeClr val="tx1"/>
                        </a:solidFill>
                        <a:highlight>
                          <a:srgbClr val="FFFF00"/>
                        </a:highlight>
                        <a:latin typeface="+mn-ea"/>
                        <a:ea typeface="+mn-ea"/>
                        <a:cs typeface="MS PMincho" charset="-128"/>
                      </a:endParaRPr>
                    </a:p>
                    <a:p>
                      <a:pPr algn="l">
                        <a:lnSpc>
                          <a:spcPct val="100000"/>
                        </a:lnSpc>
                        <a:spcBef>
                          <a:spcPts val="0"/>
                        </a:spcBef>
                        <a:spcAft>
                          <a:spcPts val="0"/>
                        </a:spcAft>
                      </a:pPr>
                      <a:r>
                        <a:rPr kumimoji="1" lang="ja-JP" altLang="en-US" sz="800" b="1" kern="1200">
                          <a:solidFill>
                            <a:schemeClr val="tx1"/>
                          </a:solidFill>
                          <a:highlight>
                            <a:srgbClr val="FFFF00"/>
                          </a:highlight>
                          <a:latin typeface="+mn-ea"/>
                          <a:ea typeface="+mn-ea"/>
                          <a:cs typeface="MS PMincho" charset="-128"/>
                        </a:rPr>
                        <a:t>（３）舞台上での確認（各チーム</a:t>
                      </a:r>
                      <a:r>
                        <a:rPr kumimoji="1" lang="en-US" altLang="ja-JP" sz="800" b="1" kern="1200" dirty="0">
                          <a:solidFill>
                            <a:schemeClr val="tx1"/>
                          </a:solidFill>
                          <a:highlight>
                            <a:srgbClr val="FFFF00"/>
                          </a:highlight>
                          <a:latin typeface="+mn-ea"/>
                          <a:ea typeface="+mn-ea"/>
                          <a:cs typeface="MS PMincho" charset="-128"/>
                        </a:rPr>
                        <a:t>10</a:t>
                      </a:r>
                      <a:r>
                        <a:rPr kumimoji="1" lang="ja-JP" altLang="en-US" sz="800" b="1" kern="1200">
                          <a:solidFill>
                            <a:schemeClr val="tx1"/>
                          </a:solidFill>
                          <a:highlight>
                            <a:srgbClr val="FFFF00"/>
                          </a:highlight>
                          <a:latin typeface="+mn-ea"/>
                          <a:ea typeface="+mn-ea"/>
                          <a:cs typeface="MS PMincho" charset="-128"/>
                        </a:rPr>
                        <a:t>分間、</a:t>
                      </a:r>
                      <a:r>
                        <a:rPr kumimoji="1" lang="ja-JP" altLang="en-US" sz="800" b="1" kern="1200">
                          <a:solidFill>
                            <a:srgbClr val="FF0000"/>
                          </a:solidFill>
                          <a:highlight>
                            <a:srgbClr val="FFFF00"/>
                          </a:highlight>
                          <a:latin typeface="+mn-ea"/>
                          <a:ea typeface="+mn-ea"/>
                          <a:cs typeface="MS PMincho" charset="-128"/>
                        </a:rPr>
                        <a:t>出ハケ時間含む</a:t>
                      </a:r>
                      <a:r>
                        <a:rPr kumimoji="1" lang="ja-JP" altLang="en-US" sz="800" b="1" kern="1200">
                          <a:solidFill>
                            <a:schemeClr val="tx1"/>
                          </a:solidFill>
                          <a:highlight>
                            <a:srgbClr val="FFFF00"/>
                          </a:highlight>
                          <a:latin typeface="+mn-ea"/>
                          <a:ea typeface="+mn-ea"/>
                          <a:cs typeface="MS PMincho" charset="-128"/>
                        </a:rPr>
                        <a:t>）</a:t>
                      </a:r>
                      <a:endParaRPr kumimoji="1" lang="en-US" altLang="ja-JP" sz="800" b="1" kern="1200" dirty="0">
                        <a:solidFill>
                          <a:schemeClr val="tx1"/>
                        </a:solidFill>
                        <a:highlight>
                          <a:srgbClr val="FFFF00"/>
                        </a:highlight>
                        <a:latin typeface="+mn-ea"/>
                        <a:ea typeface="+mn-ea"/>
                        <a:cs typeface="MS PMincho" charset="-128"/>
                      </a:endParaRPr>
                    </a:p>
                    <a:p>
                      <a:pPr algn="l">
                        <a:lnSpc>
                          <a:spcPct val="100000"/>
                        </a:lnSpc>
                        <a:spcBef>
                          <a:spcPts val="0"/>
                        </a:spcBef>
                        <a:spcAft>
                          <a:spcPts val="0"/>
                        </a:spcAft>
                      </a:pPr>
                      <a:r>
                        <a:rPr kumimoji="1" lang="ja-JP" altLang="en-US" sz="800" b="0" kern="1200">
                          <a:solidFill>
                            <a:schemeClr val="tx1"/>
                          </a:solidFill>
                          <a:latin typeface="+mn-ea"/>
                          <a:ea typeface="+mn-ea"/>
                          <a:cs typeface="MS PMincho" charset="-128"/>
                        </a:rPr>
                        <a:t>　　</a:t>
                      </a:r>
                      <a:r>
                        <a:rPr kumimoji="1" lang="en-US" altLang="ja-JP" sz="800" b="0" kern="1200" dirty="0">
                          <a:solidFill>
                            <a:schemeClr val="tx1"/>
                          </a:solidFill>
                          <a:latin typeface="+mn-ea"/>
                          <a:ea typeface="+mn-ea"/>
                          <a:cs typeface="MS PMincho" charset="-128"/>
                        </a:rPr>
                        <a:t>※</a:t>
                      </a:r>
                      <a:r>
                        <a:rPr kumimoji="1" lang="ja-JP" altLang="en-US" sz="800" b="0" kern="1200">
                          <a:solidFill>
                            <a:schemeClr val="tx1"/>
                          </a:solidFill>
                          <a:latin typeface="+mn-ea"/>
                          <a:ea typeface="+mn-ea"/>
                          <a:cs typeface="MS PMincho" charset="-128"/>
                        </a:rPr>
                        <a:t>舞台上での確認は、途中でも、</a:t>
                      </a:r>
                      <a:r>
                        <a:rPr kumimoji="1" lang="en-US" altLang="ja-JP" sz="800" b="0" kern="1200" dirty="0">
                          <a:solidFill>
                            <a:srgbClr val="FF0000"/>
                          </a:solidFill>
                          <a:latin typeface="+mn-ea"/>
                          <a:ea typeface="+mn-ea"/>
                          <a:cs typeface="MS PMincho" charset="-128"/>
                        </a:rPr>
                        <a:t>10</a:t>
                      </a:r>
                      <a:r>
                        <a:rPr kumimoji="1" lang="ja-JP" altLang="en-US" sz="800" b="0" kern="1200">
                          <a:solidFill>
                            <a:srgbClr val="FF0000"/>
                          </a:solidFill>
                          <a:latin typeface="+mn-ea"/>
                          <a:ea typeface="+mn-ea"/>
                          <a:cs typeface="MS PMincho" charset="-128"/>
                        </a:rPr>
                        <a:t>分経過後に終了</a:t>
                      </a:r>
                      <a:r>
                        <a:rPr kumimoji="1" lang="ja-JP" altLang="en-US" sz="800" b="0" kern="1200">
                          <a:solidFill>
                            <a:schemeClr val="tx1"/>
                          </a:solidFill>
                          <a:latin typeface="+mn-ea"/>
                          <a:ea typeface="+mn-ea"/>
                          <a:cs typeface="MS PMincho" charset="-128"/>
                        </a:rPr>
                        <a:t>とします。</a:t>
                      </a:r>
                      <a:endParaRPr kumimoji="1" lang="en-US" altLang="ja-JP" sz="800" b="0" kern="1200" dirty="0">
                        <a:solidFill>
                          <a:schemeClr val="tx1"/>
                        </a:solidFill>
                        <a:latin typeface="+mn-ea"/>
                        <a:ea typeface="+mn-ea"/>
                        <a:cs typeface="MS PMincho" charset="-128"/>
                      </a:endParaRPr>
                    </a:p>
                    <a:p>
                      <a:pPr algn="l">
                        <a:lnSpc>
                          <a:spcPct val="100000"/>
                        </a:lnSpc>
                        <a:spcBef>
                          <a:spcPts val="0"/>
                        </a:spcBef>
                        <a:spcAft>
                          <a:spcPts val="0"/>
                        </a:spcAft>
                      </a:pPr>
                      <a:r>
                        <a:rPr kumimoji="1" lang="ja-JP" altLang="en-US" sz="800" b="0" kern="1200">
                          <a:solidFill>
                            <a:schemeClr val="tx1"/>
                          </a:solidFill>
                          <a:latin typeface="+mn-ea"/>
                          <a:ea typeface="+mn-ea"/>
                          <a:cs typeface="MS PMincho" charset="-128"/>
                        </a:rPr>
                        <a:t>　　</a:t>
                      </a:r>
                      <a:r>
                        <a:rPr kumimoji="1" lang="en-US" altLang="ja-JP" sz="800" b="0" kern="1200" dirty="0">
                          <a:solidFill>
                            <a:schemeClr val="tx1"/>
                          </a:solidFill>
                          <a:latin typeface="+mn-ea"/>
                          <a:ea typeface="+mn-ea"/>
                          <a:cs typeface="MS PMincho" charset="-128"/>
                        </a:rPr>
                        <a:t>※</a:t>
                      </a:r>
                      <a:r>
                        <a:rPr kumimoji="1" lang="ja-JP" altLang="en-US" sz="800" b="0" kern="1200">
                          <a:solidFill>
                            <a:schemeClr val="tx1"/>
                          </a:solidFill>
                          <a:latin typeface="+mn-ea"/>
                          <a:ea typeface="+mn-ea"/>
                          <a:cs typeface="MS PMincho" charset="-128"/>
                        </a:rPr>
                        <a:t>ヒアリングシートに、確認内容をご記入ください。</a:t>
                      </a:r>
                      <a:endParaRPr kumimoji="1" lang="en-US" altLang="ja-JP" sz="800" b="0" kern="1200" dirty="0">
                        <a:solidFill>
                          <a:schemeClr val="tx1"/>
                        </a:solidFill>
                        <a:latin typeface="+mn-ea"/>
                        <a:ea typeface="+mn-ea"/>
                        <a:cs typeface="MS PMincho" charset="-128"/>
                      </a:endParaRPr>
                    </a:p>
                    <a:p>
                      <a:pPr algn="l">
                        <a:lnSpc>
                          <a:spcPct val="100000"/>
                        </a:lnSpc>
                        <a:spcBef>
                          <a:spcPts val="0"/>
                        </a:spcBef>
                        <a:spcAft>
                          <a:spcPts val="0"/>
                        </a:spcAft>
                      </a:pPr>
                      <a:r>
                        <a:rPr kumimoji="1" lang="ja-JP" altLang="en-US" sz="800" b="1">
                          <a:latin typeface="+mn-ea"/>
                          <a:ea typeface="+mn-ea"/>
                          <a:cs typeface="MS PMincho" charset="-128"/>
                        </a:rPr>
                        <a:t>（４）舞台以外（リハーサル室・練習室）での練習</a:t>
                      </a:r>
                      <a:endParaRPr kumimoji="1" lang="en-US" altLang="ja-JP" sz="800" b="1" dirty="0">
                        <a:latin typeface="+mn-ea"/>
                        <a:ea typeface="+mn-ea"/>
                        <a:cs typeface="MS PMincho" charset="-128"/>
                      </a:endParaRPr>
                    </a:p>
                    <a:p>
                      <a:pPr algn="l">
                        <a:lnSpc>
                          <a:spcPct val="100000"/>
                        </a:lnSpc>
                        <a:spcBef>
                          <a:spcPts val="0"/>
                        </a:spcBef>
                        <a:spcAft>
                          <a:spcPts val="0"/>
                        </a:spcAft>
                      </a:pPr>
                      <a:r>
                        <a:rPr lang="ja-JP" altLang="en-US" sz="800" b="0">
                          <a:latin typeface="+mn-ea"/>
                          <a:ea typeface="+mn-ea"/>
                          <a:cs typeface="MS PMincho" charset="-128"/>
                        </a:rPr>
                        <a:t>　　</a:t>
                      </a:r>
                      <a:r>
                        <a:rPr lang="en-US" altLang="ja-JP" sz="800" b="0" dirty="0">
                          <a:latin typeface="+mn-ea"/>
                          <a:ea typeface="+mn-ea"/>
                          <a:cs typeface="MS PMincho" charset="-128"/>
                        </a:rPr>
                        <a:t>※</a:t>
                      </a:r>
                      <a:r>
                        <a:rPr lang="ja-JP" altLang="en-US" sz="800" b="0">
                          <a:latin typeface="+mn-ea"/>
                          <a:ea typeface="+mn-ea"/>
                          <a:cs typeface="MS PMincho" charset="-128"/>
                        </a:rPr>
                        <a:t>本番の舞台以外に、施設内に練習会場をご用意しています。</a:t>
                      </a:r>
                      <a:endParaRPr lang="en-US" altLang="ja-JP" sz="800" b="0" dirty="0">
                        <a:latin typeface="+mn-ea"/>
                        <a:ea typeface="+mn-ea"/>
                        <a:cs typeface="MS PMincho" charset="-128"/>
                      </a:endParaRPr>
                    </a:p>
                    <a:p>
                      <a:pPr algn="l">
                        <a:lnSpc>
                          <a:spcPct val="100000"/>
                        </a:lnSpc>
                        <a:spcBef>
                          <a:spcPts val="0"/>
                        </a:spcBef>
                        <a:spcAft>
                          <a:spcPts val="0"/>
                        </a:spcAft>
                      </a:pPr>
                      <a:r>
                        <a:rPr lang="ja-JP" altLang="en-US" sz="800" b="0">
                          <a:latin typeface="+mn-ea"/>
                          <a:ea typeface="+mn-ea"/>
                          <a:cs typeface="MS PMincho" charset="-128"/>
                        </a:rPr>
                        <a:t>　　</a:t>
                      </a:r>
                      <a:r>
                        <a:rPr lang="en-US" altLang="ja-JP" sz="800" b="0" dirty="0">
                          <a:latin typeface="+mn-ea"/>
                          <a:ea typeface="+mn-ea"/>
                          <a:cs typeface="MS PMincho" charset="-128"/>
                        </a:rPr>
                        <a:t>※</a:t>
                      </a:r>
                      <a:r>
                        <a:rPr lang="ja-JP" altLang="en-US" sz="800" b="0">
                          <a:latin typeface="+mn-ea"/>
                          <a:ea typeface="+mn-ea"/>
                          <a:cs typeface="MS PMincho" charset="-128"/>
                        </a:rPr>
                        <a:t>ヒアリングシートに必要の有無、希望時間をご記入ください。</a:t>
                      </a:r>
                      <a:endParaRPr lang="en-US" altLang="ja-JP" sz="800" b="0" dirty="0">
                        <a:latin typeface="+mn-ea"/>
                        <a:ea typeface="+mn-ea"/>
                        <a:cs typeface="MS PMincho" charset="-128"/>
                      </a:endParaRPr>
                    </a:p>
                    <a:p>
                      <a:pPr algn="l">
                        <a:lnSpc>
                          <a:spcPct val="100000"/>
                        </a:lnSpc>
                        <a:spcBef>
                          <a:spcPts val="0"/>
                        </a:spcBef>
                        <a:spcAft>
                          <a:spcPts val="0"/>
                        </a:spcAft>
                      </a:pPr>
                      <a:r>
                        <a:rPr lang="ja-JP" altLang="en-US" sz="800" b="0">
                          <a:latin typeface="+mn-ea"/>
                          <a:ea typeface="+mn-ea"/>
                          <a:cs typeface="MS PMincho" charset="-128"/>
                        </a:rPr>
                        <a:t>　　</a:t>
                      </a:r>
                      <a:r>
                        <a:rPr lang="en-US" altLang="ja-JP" sz="800" b="0" dirty="0">
                          <a:latin typeface="+mn-ea"/>
                          <a:ea typeface="+mn-ea"/>
                          <a:cs typeface="MS PMincho" charset="-128"/>
                        </a:rPr>
                        <a:t>※</a:t>
                      </a:r>
                      <a:r>
                        <a:rPr lang="ja-JP" altLang="en-US" sz="800" b="0">
                          <a:latin typeface="+mn-ea"/>
                          <a:ea typeface="+mn-ea"/>
                          <a:cs typeface="MS PMincho" charset="-128"/>
                        </a:rPr>
                        <a:t>具体的な使用時間・場所は、希望チームが出揃ってから調整します。</a:t>
                      </a:r>
                      <a:endParaRPr kumimoji="1" lang="en-US" altLang="ja-JP" sz="800" b="0" dirty="0">
                        <a:latin typeface="+mn-ea"/>
                        <a:ea typeface="+mn-ea"/>
                        <a:cs typeface="MS PMincho" charset="-128"/>
                      </a:endParaRPr>
                    </a:p>
                  </a:txBody>
                  <a:tcPr marL="72000" marR="72000" marT="36000" marB="36000">
                    <a:lnT w="12700" cap="flat" cmpd="sng" algn="ctr">
                      <a:solidFill>
                        <a:schemeClr val="tx1"/>
                      </a:solidFill>
                      <a:prstDash val="solid"/>
                      <a:round/>
                      <a:headEnd type="none" w="med" len="med"/>
                      <a:tailEnd type="none" w="med" len="med"/>
                    </a:lnT>
                  </a:tcPr>
                </a:tc>
                <a:tc>
                  <a:txBody>
                    <a:bodyPr/>
                    <a:lstStyle/>
                    <a:p>
                      <a:pPr algn="ctr">
                        <a:lnSpc>
                          <a:spcPct val="100000"/>
                        </a:lnSpc>
                        <a:spcBef>
                          <a:spcPts val="0"/>
                        </a:spcBef>
                        <a:spcAft>
                          <a:spcPts val="0"/>
                        </a:spcAft>
                      </a:pPr>
                      <a:r>
                        <a:rPr kumimoji="1" lang="ja-JP" altLang="en-US" sz="1200" b="0">
                          <a:latin typeface="+mn-ea"/>
                          <a:ea typeface="+mn-ea"/>
                          <a:cs typeface="MS PMincho" charset="-128"/>
                        </a:rPr>
                        <a:t>９月１３日</a:t>
                      </a:r>
                      <a:r>
                        <a:rPr kumimoji="1" lang="ja-JP" altLang="en-US" sz="1200" b="0" dirty="0">
                          <a:latin typeface="+mn-ea"/>
                          <a:ea typeface="+mn-ea"/>
                          <a:cs typeface="MS PMincho" charset="-128"/>
                        </a:rPr>
                        <a:t>（土）</a:t>
                      </a:r>
                    </a:p>
                  </a:txBody>
                  <a:tcPr marL="36000" marR="36000" marT="36000" marB="3600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12675725"/>
                  </a:ext>
                </a:extLst>
              </a:tr>
              <a:tr h="344165">
                <a:tc>
                  <a:txBody>
                    <a:bodyPr/>
                    <a:lstStyle/>
                    <a:p>
                      <a:pPr algn="ctr">
                        <a:lnSpc>
                          <a:spcPct val="100000"/>
                        </a:lnSpc>
                        <a:spcBef>
                          <a:spcPts val="0"/>
                        </a:spcBef>
                        <a:spcAft>
                          <a:spcPts val="0"/>
                        </a:spcAft>
                      </a:pPr>
                      <a:r>
                        <a:rPr kumimoji="1" lang="ja-JP" altLang="en-US" sz="1050" b="0">
                          <a:latin typeface="+mn-ea"/>
                          <a:ea typeface="+mn-ea"/>
                          <a:cs typeface="MS Gothic" charset="-128"/>
                        </a:rPr>
                        <a:t>５</a:t>
                      </a:r>
                      <a:endParaRPr kumimoji="1" lang="en-US" altLang="ja-JP" sz="1050" b="0" dirty="0">
                        <a:latin typeface="+mn-ea"/>
                        <a:ea typeface="+mn-ea"/>
                        <a:cs typeface="MS Gothic" charset="-128"/>
                      </a:endParaRPr>
                    </a:p>
                  </a:txBody>
                  <a:tcPr marL="72000" marR="72000" marT="36000" marB="36000" anchor="ctr"/>
                </a:tc>
                <a:tc>
                  <a:txBody>
                    <a:bodyPr/>
                    <a:lstStyle/>
                    <a:p>
                      <a:pPr algn="ctr">
                        <a:lnSpc>
                          <a:spcPct val="100000"/>
                        </a:lnSpc>
                        <a:spcBef>
                          <a:spcPts val="0"/>
                        </a:spcBef>
                        <a:spcAft>
                          <a:spcPts val="0"/>
                        </a:spcAft>
                      </a:pPr>
                      <a:r>
                        <a:rPr kumimoji="1" lang="ja-JP" altLang="en-US" sz="1050" b="0">
                          <a:solidFill>
                            <a:schemeClr val="tx1"/>
                          </a:solidFill>
                          <a:latin typeface="+mn-ea"/>
                          <a:ea typeface="+mn-ea"/>
                          <a:cs typeface="MS Gothic" charset="-128"/>
                        </a:rPr>
                        <a:t>当日</a:t>
                      </a:r>
                      <a:endParaRPr kumimoji="1" lang="en-US" altLang="ja-JP" sz="1050" b="0" dirty="0">
                        <a:solidFill>
                          <a:schemeClr val="tx1"/>
                        </a:solidFill>
                        <a:latin typeface="+mn-ea"/>
                        <a:ea typeface="+mn-ea"/>
                        <a:cs typeface="MS Gothic" charset="-128"/>
                      </a:endParaRPr>
                    </a:p>
                    <a:p>
                      <a:pPr algn="ctr">
                        <a:lnSpc>
                          <a:spcPct val="100000"/>
                        </a:lnSpc>
                        <a:spcBef>
                          <a:spcPts val="0"/>
                        </a:spcBef>
                        <a:spcAft>
                          <a:spcPts val="0"/>
                        </a:spcAft>
                      </a:pPr>
                      <a:r>
                        <a:rPr kumimoji="1" lang="ja-JP" altLang="en-US" sz="1050" b="0">
                          <a:solidFill>
                            <a:schemeClr val="tx1"/>
                          </a:solidFill>
                          <a:latin typeface="+mn-ea"/>
                          <a:ea typeface="+mn-ea"/>
                          <a:cs typeface="MS Gothic" charset="-128"/>
                        </a:rPr>
                        <a:t>（準備・本番ほか）</a:t>
                      </a:r>
                      <a:endParaRPr kumimoji="1" lang="en-US" altLang="ja-JP" sz="1050" b="0" dirty="0">
                        <a:solidFill>
                          <a:schemeClr val="tx1"/>
                        </a:solidFill>
                        <a:latin typeface="+mn-ea"/>
                        <a:ea typeface="+mn-ea"/>
                        <a:cs typeface="MS Gothic" charset="-128"/>
                      </a:endParaRPr>
                    </a:p>
                  </a:txBody>
                  <a:tcPr marL="72000" marR="72000" marT="36000" marB="36000" anchor="ctr"/>
                </a:tc>
                <a:tc>
                  <a:txBody>
                    <a:bodyPr/>
                    <a:lstStyle/>
                    <a:p>
                      <a:pPr>
                        <a:lnSpc>
                          <a:spcPct val="100000"/>
                        </a:lnSpc>
                        <a:spcBef>
                          <a:spcPts val="0"/>
                        </a:spcBef>
                        <a:spcAft>
                          <a:spcPts val="0"/>
                        </a:spcAft>
                      </a:pPr>
                      <a:r>
                        <a:rPr lang="ja-JP" altLang="en-US" sz="800" b="0">
                          <a:solidFill>
                            <a:schemeClr val="tx1"/>
                          </a:solidFill>
                          <a:latin typeface="+mn-ea"/>
                          <a:ea typeface="+mn-ea"/>
                          <a:cs typeface="MS PMincho" charset="-128"/>
                        </a:rPr>
                        <a:t>本番演技の補助として、準備に時間を要しない簡素な小道具、舞台装置、背景、スクリーン等のみ使用できます。</a:t>
                      </a:r>
                      <a:endParaRPr lang="en-US" altLang="ja-JP" sz="800" b="0" dirty="0">
                        <a:solidFill>
                          <a:schemeClr val="tx1"/>
                        </a:solidFill>
                        <a:latin typeface="+mn-ea"/>
                        <a:ea typeface="+mn-ea"/>
                        <a:cs typeface="MS PMincho" charset="-128"/>
                      </a:endParaRPr>
                    </a:p>
                    <a:p>
                      <a:pPr>
                        <a:lnSpc>
                          <a:spcPct val="100000"/>
                        </a:lnSpc>
                        <a:spcBef>
                          <a:spcPts val="0"/>
                        </a:spcBef>
                        <a:spcAft>
                          <a:spcPts val="0"/>
                        </a:spcAft>
                      </a:pPr>
                      <a:r>
                        <a:rPr lang="ja-JP" altLang="en-US" sz="800" b="0">
                          <a:solidFill>
                            <a:srgbClr val="FF0000"/>
                          </a:solidFill>
                          <a:latin typeface="+mn-ea"/>
                          <a:ea typeface="+mn-ea"/>
                          <a:cs typeface="MS PMincho" charset="-128"/>
                        </a:rPr>
                        <a:t>　</a:t>
                      </a:r>
                      <a:r>
                        <a:rPr lang="en-US" altLang="ja-JP" sz="800" b="0" dirty="0">
                          <a:solidFill>
                            <a:srgbClr val="FF0000"/>
                          </a:solidFill>
                          <a:latin typeface="+mn-ea"/>
                          <a:ea typeface="+mn-ea"/>
                          <a:cs typeface="MS PMincho" charset="-128"/>
                        </a:rPr>
                        <a:t>※</a:t>
                      </a:r>
                      <a:r>
                        <a:rPr lang="ja-JP" altLang="en-US" sz="800" b="0">
                          <a:solidFill>
                            <a:srgbClr val="FF0000"/>
                          </a:solidFill>
                          <a:latin typeface="+mn-ea"/>
                          <a:ea typeface="+mn-ea"/>
                          <a:cs typeface="MS PMincho" charset="-128"/>
                        </a:rPr>
                        <a:t>準備が１分以内に完了できるものに限ります。</a:t>
                      </a:r>
                      <a:endParaRPr lang="en-US" altLang="ja-JP" sz="800" b="0" dirty="0">
                        <a:solidFill>
                          <a:srgbClr val="FF0000"/>
                        </a:solidFill>
                        <a:latin typeface="+mn-ea"/>
                        <a:ea typeface="+mn-ea"/>
                        <a:cs typeface="MS PMincho" charset="-128"/>
                      </a:endParaRPr>
                    </a:p>
                    <a:p>
                      <a:pPr>
                        <a:lnSpc>
                          <a:spcPct val="100000"/>
                        </a:lnSpc>
                        <a:spcBef>
                          <a:spcPts val="0"/>
                        </a:spcBef>
                        <a:spcAft>
                          <a:spcPts val="0"/>
                        </a:spcAft>
                      </a:pPr>
                      <a:r>
                        <a:rPr lang="ja-JP" altLang="en-US" sz="800" b="0">
                          <a:solidFill>
                            <a:schemeClr val="tx1"/>
                          </a:solidFill>
                          <a:latin typeface="+mn-ea"/>
                          <a:ea typeface="+mn-ea"/>
                          <a:cs typeface="MS PMincho" charset="-128"/>
                        </a:rPr>
                        <a:t>　</a:t>
                      </a:r>
                      <a:r>
                        <a:rPr lang="en-US" altLang="ja-JP" sz="800" b="0" dirty="0">
                          <a:solidFill>
                            <a:schemeClr val="tx1"/>
                          </a:solidFill>
                          <a:latin typeface="+mn-ea"/>
                          <a:ea typeface="+mn-ea"/>
                          <a:cs typeface="MS PMincho" charset="-128"/>
                        </a:rPr>
                        <a:t>※</a:t>
                      </a:r>
                      <a:r>
                        <a:rPr lang="ja-JP" altLang="en-US" sz="800" b="0">
                          <a:solidFill>
                            <a:schemeClr val="tx1"/>
                          </a:solidFill>
                          <a:latin typeface="+mn-ea"/>
                          <a:ea typeface="+mn-ea"/>
                          <a:cs typeface="MS PMincho" charset="-128"/>
                        </a:rPr>
                        <a:t>原則、各チームで用意してください。</a:t>
                      </a:r>
                      <a:endParaRPr lang="en-US" altLang="ja-JP" sz="800" b="0" dirty="0">
                        <a:solidFill>
                          <a:schemeClr val="tx1"/>
                        </a:solidFill>
                        <a:latin typeface="+mn-ea"/>
                        <a:ea typeface="+mn-ea"/>
                        <a:cs typeface="MS PMincho" charset="-128"/>
                      </a:endParaRPr>
                    </a:p>
                  </a:txBody>
                  <a:tcPr marL="72000" marR="72000" marT="36000" marB="36000"/>
                </a:tc>
                <a:tc>
                  <a:txBody>
                    <a:bodyPr/>
                    <a:lstStyle/>
                    <a:p>
                      <a:pPr algn="ctr">
                        <a:lnSpc>
                          <a:spcPct val="100000"/>
                        </a:lnSpc>
                        <a:spcBef>
                          <a:spcPts val="0"/>
                        </a:spcBef>
                        <a:spcAft>
                          <a:spcPts val="0"/>
                        </a:spcAft>
                      </a:pPr>
                      <a:r>
                        <a:rPr kumimoji="1" lang="ja-JP" altLang="en-US" sz="1200" b="0" kern="1200">
                          <a:latin typeface="+mn-ea"/>
                          <a:ea typeface="+mn-ea"/>
                          <a:cs typeface="MS PMincho" charset="-128"/>
                        </a:rPr>
                        <a:t>９月１４日</a:t>
                      </a:r>
                      <a:r>
                        <a:rPr kumimoji="1" lang="ja-JP" altLang="en-US" sz="1200" b="0" kern="1200" dirty="0">
                          <a:latin typeface="+mn-ea"/>
                          <a:ea typeface="+mn-ea"/>
                          <a:cs typeface="MS PMincho" charset="-128"/>
                        </a:rPr>
                        <a:t>（日）</a:t>
                      </a:r>
                      <a:endParaRPr kumimoji="1" lang="ja-JP" altLang="en-US" sz="1200" b="0" dirty="0">
                        <a:latin typeface="+mn-ea"/>
                        <a:ea typeface="+mn-ea"/>
                        <a:cs typeface="MS PMincho" charset="-128"/>
                      </a:endParaRPr>
                    </a:p>
                  </a:txBody>
                  <a:tcPr marL="36000" marR="36000" marT="36000" marB="36000"/>
                </a:tc>
                <a:extLst>
                  <a:ext uri="{0D108BD9-81ED-4DB2-BD59-A6C34878D82A}">
                    <a16:rowId xmlns:a16="http://schemas.microsoft.com/office/drawing/2014/main" val="10007"/>
                  </a:ext>
                </a:extLst>
              </a:tr>
            </a:tbl>
          </a:graphicData>
        </a:graphic>
      </p:graphicFrame>
      <p:sp>
        <p:nvSpPr>
          <p:cNvPr id="16" name="テキスト ボックス 15"/>
          <p:cNvSpPr txBox="1"/>
          <p:nvPr/>
        </p:nvSpPr>
        <p:spPr>
          <a:xfrm>
            <a:off x="377190" y="1930416"/>
            <a:ext cx="6103620" cy="307777"/>
          </a:xfrm>
          <a:prstGeom prst="rect">
            <a:avLst/>
          </a:prstGeom>
          <a:noFill/>
        </p:spPr>
        <p:txBody>
          <a:bodyPr wrap="square" rtlCol="0">
            <a:spAutoFit/>
          </a:bodyPr>
          <a:lstStyle/>
          <a:p>
            <a:r>
              <a:rPr lang="en-US" altLang="ja-JP" sz="1400" b="1" dirty="0">
                <a:latin typeface="+mj-ea"/>
                <a:ea typeface="+mj-ea"/>
              </a:rPr>
              <a:t>②</a:t>
            </a:r>
            <a:r>
              <a:rPr lang="ja-JP" altLang="en-US" sz="1400" b="1">
                <a:latin typeface="+mj-ea"/>
                <a:ea typeface="+mj-ea"/>
              </a:rPr>
              <a:t>　舞台スケジュール</a:t>
            </a:r>
            <a:r>
              <a:rPr lang="ja-JP" altLang="en-US" sz="1400" b="1" dirty="0">
                <a:latin typeface="+mj-ea"/>
                <a:ea typeface="+mj-ea"/>
              </a:rPr>
              <a:t>について</a:t>
            </a:r>
            <a:endParaRPr lang="en-US" altLang="ja-JP" sz="1050" b="1" dirty="0">
              <a:latin typeface="+mj-ea"/>
              <a:ea typeface="+mj-ea"/>
              <a:cs typeface="MS Gothic" charset="-128"/>
            </a:endParaRPr>
          </a:p>
        </p:txBody>
      </p:sp>
      <p:sp>
        <p:nvSpPr>
          <p:cNvPr id="22" name="正方形/長方形 21">
            <a:extLst>
              <a:ext uri="{FF2B5EF4-FFF2-40B4-BE49-F238E27FC236}">
                <a16:creationId xmlns:a16="http://schemas.microsoft.com/office/drawing/2014/main" id="{572E519C-D52C-A346-83B9-C24929158D1B}"/>
              </a:ext>
            </a:extLst>
          </p:cNvPr>
          <p:cNvSpPr/>
          <p:nvPr/>
        </p:nvSpPr>
        <p:spPr>
          <a:xfrm>
            <a:off x="2039816" y="3398411"/>
            <a:ext cx="3296464" cy="382283"/>
          </a:xfrm>
          <a:prstGeom prst="rect">
            <a:avLst/>
          </a:prstGeom>
          <a:solidFill>
            <a:srgbClr val="FF0000"/>
          </a:solidFill>
          <a:ln w="28575">
            <a:noFill/>
          </a:ln>
        </p:spPr>
        <p:style>
          <a:lnRef idx="2">
            <a:schemeClr val="dk1"/>
          </a:lnRef>
          <a:fillRef idx="1">
            <a:schemeClr val="lt1"/>
          </a:fillRef>
          <a:effectRef idx="0">
            <a:schemeClr val="dk1"/>
          </a:effectRef>
          <a:fontRef idx="minor">
            <a:schemeClr val="dk1"/>
          </a:fontRef>
        </p:style>
        <p:txBody>
          <a:bodyPr lIns="0" tIns="0" rIns="0" bIns="0" rtlCol="0" anchor="ctr"/>
          <a:lstStyle/>
          <a:p>
            <a:pPr lvl="0" algn="ctr">
              <a:defRPr/>
            </a:pPr>
            <a:r>
              <a:rPr lang="ja-JP" altLang="en-US" sz="1400">
                <a:solidFill>
                  <a:schemeClr val="bg1"/>
                </a:solidFill>
                <a:latin typeface="+mj-ea"/>
                <a:ea typeface="+mj-ea"/>
              </a:rPr>
              <a:t>事前提出物一覧</a:t>
            </a:r>
            <a:endParaRPr lang="en-US" altLang="ja-JP" sz="1400" dirty="0">
              <a:solidFill>
                <a:schemeClr val="bg1"/>
              </a:solidFill>
              <a:latin typeface="+mj-ea"/>
              <a:ea typeface="+mj-ea"/>
            </a:endParaRPr>
          </a:p>
          <a:p>
            <a:pPr lvl="0" algn="ctr">
              <a:defRPr/>
            </a:pPr>
            <a:r>
              <a:rPr lang="ja-JP" altLang="en-US" sz="800">
                <a:solidFill>
                  <a:schemeClr val="bg1"/>
                </a:solidFill>
                <a:latin typeface="+mj-ea"/>
                <a:ea typeface="+mj-ea"/>
              </a:rPr>
              <a:t>期日を過ぎた場合、原則受付できません</a:t>
            </a:r>
            <a:endParaRPr lang="en-US" altLang="ja-JP" sz="800" dirty="0">
              <a:solidFill>
                <a:schemeClr val="bg1"/>
              </a:solidFill>
              <a:latin typeface="+mj-ea"/>
              <a:ea typeface="+mj-ea"/>
            </a:endParaRPr>
          </a:p>
        </p:txBody>
      </p:sp>
      <p:sp>
        <p:nvSpPr>
          <p:cNvPr id="3" name="正方形/長方形 2">
            <a:extLst>
              <a:ext uri="{FF2B5EF4-FFF2-40B4-BE49-F238E27FC236}">
                <a16:creationId xmlns:a16="http://schemas.microsoft.com/office/drawing/2014/main" id="{53EA8474-B4A5-2442-92E3-C5F53FBF7BEA}"/>
              </a:ext>
            </a:extLst>
          </p:cNvPr>
          <p:cNvSpPr/>
          <p:nvPr/>
        </p:nvSpPr>
        <p:spPr>
          <a:xfrm>
            <a:off x="11825" y="36014"/>
            <a:ext cx="2730235" cy="246221"/>
          </a:xfrm>
          <a:prstGeom prst="rect">
            <a:avLst/>
          </a:prstGeom>
        </p:spPr>
        <p:txBody>
          <a:bodyPr wrap="none">
            <a:spAutoFit/>
          </a:bodyPr>
          <a:lstStyle/>
          <a:p>
            <a:r>
              <a:rPr lang="en-US" altLang="ja-JP" sz="1000" dirty="0">
                <a:latin typeface="+mj-ea"/>
                <a:ea typeface="+mj-ea"/>
              </a:rPr>
              <a:t>【</a:t>
            </a:r>
            <a:r>
              <a:rPr lang="ja-JP" altLang="en-US" sz="1000" dirty="0">
                <a:latin typeface="+mj-ea"/>
                <a:ea typeface="+mj-ea"/>
              </a:rPr>
              <a:t>様式第６号</a:t>
            </a:r>
            <a:r>
              <a:rPr lang="en-US" altLang="ja-JP" sz="1000" dirty="0">
                <a:latin typeface="+mj-ea"/>
                <a:ea typeface="+mj-ea"/>
              </a:rPr>
              <a:t>】</a:t>
            </a:r>
            <a:r>
              <a:rPr lang="ja-JP" altLang="en-US" sz="1000" dirty="0">
                <a:latin typeface="+mj-ea"/>
                <a:ea typeface="+mj-ea"/>
              </a:rPr>
              <a:t>　舞台資料およびヒアリングシート</a:t>
            </a:r>
          </a:p>
        </p:txBody>
      </p:sp>
      <p:sp>
        <p:nvSpPr>
          <p:cNvPr id="5" name="テキスト ボックス 4">
            <a:extLst>
              <a:ext uri="{FF2B5EF4-FFF2-40B4-BE49-F238E27FC236}">
                <a16:creationId xmlns:a16="http://schemas.microsoft.com/office/drawing/2014/main" id="{9E9CA462-0036-7793-CC8D-F42E9A4E958E}"/>
              </a:ext>
            </a:extLst>
          </p:cNvPr>
          <p:cNvSpPr txBox="1"/>
          <p:nvPr/>
        </p:nvSpPr>
        <p:spPr bwMode="auto">
          <a:xfrm>
            <a:off x="1286430" y="7632488"/>
            <a:ext cx="5307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a:spcBef>
                <a:spcPct val="0"/>
              </a:spcBef>
            </a:pPr>
            <a:r>
              <a:rPr lang="ja-JP" altLang="en-US" sz="1200">
                <a:latin typeface="+mj-ea"/>
                <a:ea typeface="+mj-ea"/>
                <a:cs typeface="MS PMincho" charset="-128"/>
              </a:rPr>
              <a:t>手話パフォーマンス甲子園運営事務局</a:t>
            </a:r>
            <a:r>
              <a:rPr lang="ja-JP" altLang="en-US" sz="800">
                <a:latin typeface="+mj-ea"/>
                <a:ea typeface="+mj-ea"/>
                <a:cs typeface="MS PMincho" charset="-128"/>
              </a:rPr>
              <a:t>（株式会社エムアンドエムドットコー（大会運営委託業者）内）</a:t>
            </a:r>
          </a:p>
        </p:txBody>
      </p:sp>
      <p:sp>
        <p:nvSpPr>
          <p:cNvPr id="6" name="テキスト ボックス 5">
            <a:extLst>
              <a:ext uri="{FF2B5EF4-FFF2-40B4-BE49-F238E27FC236}">
                <a16:creationId xmlns:a16="http://schemas.microsoft.com/office/drawing/2014/main" id="{F01B5BAA-706F-126B-63A1-C9877645EDFE}"/>
              </a:ext>
            </a:extLst>
          </p:cNvPr>
          <p:cNvSpPr txBox="1"/>
          <p:nvPr/>
        </p:nvSpPr>
        <p:spPr bwMode="auto">
          <a:xfrm>
            <a:off x="1286431" y="7956816"/>
            <a:ext cx="52007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a:spcBef>
                <a:spcPct val="0"/>
              </a:spcBef>
            </a:pPr>
            <a:r>
              <a:rPr lang="ja-JP" altLang="en-US" sz="800">
                <a:latin typeface="+mj-ea"/>
                <a:ea typeface="+mj-ea"/>
                <a:cs typeface="MS PMincho" charset="-128"/>
              </a:rPr>
              <a:t>「事前の提出物（データ）」は、メールもしくは郵送で提出してください。（郵送の場合、期限日までに必着）</a:t>
            </a:r>
            <a:endParaRPr lang="en-US" altLang="ja-JP" sz="800" dirty="0">
              <a:latin typeface="+mj-ea"/>
              <a:ea typeface="+mj-ea"/>
              <a:cs typeface="MS PMincho" charset="-128"/>
            </a:endParaRPr>
          </a:p>
          <a:p>
            <a:pPr>
              <a:spcBef>
                <a:spcPct val="0"/>
              </a:spcBef>
            </a:pPr>
            <a:endParaRPr lang="en-US" altLang="ja-JP" sz="600" dirty="0">
              <a:latin typeface="+mj-ea"/>
              <a:ea typeface="+mj-ea"/>
              <a:cs typeface="MS PMincho" charset="-128"/>
            </a:endParaRPr>
          </a:p>
          <a:p>
            <a:pPr>
              <a:spcBef>
                <a:spcPct val="0"/>
              </a:spcBef>
            </a:pPr>
            <a:r>
              <a:rPr lang="ja-JP" altLang="en-US" sz="1000" b="1" u="sng">
                <a:latin typeface="+mj-ea"/>
                <a:ea typeface="+mj-ea"/>
                <a:cs typeface="MS PMincho" charset="-128"/>
              </a:rPr>
              <a:t>◎メールの場合</a:t>
            </a:r>
            <a:r>
              <a:rPr lang="ja-JP" altLang="en-US" sz="800">
                <a:latin typeface="+mj-ea"/>
                <a:ea typeface="+mj-ea"/>
                <a:cs typeface="MS PMincho" charset="-128"/>
              </a:rPr>
              <a:t>　　●メールアドレス</a:t>
            </a:r>
            <a:r>
              <a:rPr lang="ja-JP" altLang="en-US" sz="800">
                <a:latin typeface="+mj-ea"/>
                <a:ea typeface="+mj-ea"/>
                <a:cs typeface="MS Gothic" charset="-128"/>
              </a:rPr>
              <a:t>　</a:t>
            </a:r>
            <a:r>
              <a:rPr lang="en-US" altLang="ja-JP" sz="800" dirty="0" err="1">
                <a:latin typeface="+mj-ea"/>
                <a:ea typeface="+mj-ea"/>
                <a:cs typeface="MS Gothic" charset="-128"/>
              </a:rPr>
              <a:t>shuwa@mmtv.jp</a:t>
            </a:r>
            <a:endParaRPr lang="en-US" altLang="ja-JP" sz="800" dirty="0">
              <a:latin typeface="+mj-ea"/>
              <a:ea typeface="+mj-ea"/>
              <a:cs typeface="MS Gothic" charset="-128"/>
            </a:endParaRPr>
          </a:p>
          <a:p>
            <a:pPr>
              <a:spcAft>
                <a:spcPts val="0"/>
              </a:spcAft>
            </a:pPr>
            <a:r>
              <a:rPr lang="ja-JP" altLang="en-US" sz="800">
                <a:latin typeface="+mj-ea"/>
                <a:ea typeface="+mj-ea"/>
                <a:cs typeface="MS PMincho" charset="-128"/>
              </a:rPr>
              <a:t>　</a:t>
            </a:r>
            <a:r>
              <a:rPr lang="en-US" altLang="ja-JP" sz="800" dirty="0">
                <a:latin typeface="+mj-ea"/>
                <a:ea typeface="+mj-ea"/>
                <a:cs typeface="MS PMincho" charset="-128"/>
              </a:rPr>
              <a:t>※</a:t>
            </a:r>
            <a:r>
              <a:rPr lang="ja-JP" altLang="en-US" sz="800">
                <a:latin typeface="+mj-ea"/>
                <a:ea typeface="+mj-ea"/>
                <a:cs typeface="MS PMincho" charset="-128"/>
              </a:rPr>
              <a:t>ファイルサイズが大きい場合は、ファイルストレージ（ギガファイル便／</a:t>
            </a:r>
            <a:r>
              <a:rPr lang="en-US" altLang="ja-JP" sz="800" dirty="0" err="1">
                <a:latin typeface="+mj-ea"/>
                <a:ea typeface="+mj-ea"/>
                <a:cs typeface="MS PMincho" charset="-128"/>
              </a:rPr>
              <a:t>firestorage</a:t>
            </a:r>
            <a:r>
              <a:rPr lang="ja-JP" altLang="en-US" sz="800">
                <a:latin typeface="+mj-ea"/>
                <a:ea typeface="+mj-ea"/>
                <a:cs typeface="MS PMincho" charset="-128"/>
              </a:rPr>
              <a:t>など）経由で送付ください。</a:t>
            </a:r>
            <a:endParaRPr lang="en-US" altLang="ja-JP" sz="800" dirty="0">
              <a:latin typeface="+mj-ea"/>
              <a:ea typeface="+mj-ea"/>
              <a:cs typeface="MS PMincho" charset="-128"/>
            </a:endParaRPr>
          </a:p>
          <a:p>
            <a:pPr>
              <a:spcAft>
                <a:spcPts val="0"/>
              </a:spcAft>
            </a:pPr>
            <a:endParaRPr lang="en-US" altLang="ja-JP" sz="400" dirty="0">
              <a:latin typeface="+mj-ea"/>
              <a:ea typeface="+mj-ea"/>
              <a:cs typeface="MS PMincho" charset="-128"/>
            </a:endParaRPr>
          </a:p>
          <a:p>
            <a:pPr>
              <a:spcAft>
                <a:spcPts val="0"/>
              </a:spcAft>
            </a:pPr>
            <a:r>
              <a:rPr lang="ja-JP" altLang="en-US" sz="1000" b="1" u="sng">
                <a:latin typeface="+mj-ea"/>
                <a:ea typeface="+mj-ea"/>
                <a:cs typeface="MS PMincho" charset="-128"/>
              </a:rPr>
              <a:t>◎郵送の場合</a:t>
            </a:r>
            <a:endParaRPr lang="en-US" altLang="ja-JP" sz="1000" b="1" u="sng" dirty="0">
              <a:latin typeface="+mj-ea"/>
              <a:ea typeface="+mj-ea"/>
              <a:cs typeface="MS PMincho" charset="-128"/>
            </a:endParaRPr>
          </a:p>
          <a:p>
            <a:r>
              <a:rPr kumimoji="1" lang="ja-JP" altLang="en-US" sz="800" kern="1200">
                <a:solidFill>
                  <a:schemeClr val="tx1"/>
                </a:solidFill>
                <a:latin typeface="+mj-ea"/>
                <a:ea typeface="+mj-ea"/>
                <a:cs typeface="MS PMincho" charset="-128"/>
              </a:rPr>
              <a:t>　●</a:t>
            </a:r>
            <a:r>
              <a:rPr lang="ja-JP" altLang="en-US" sz="800">
                <a:latin typeface="+mj-ea"/>
                <a:ea typeface="+mj-ea"/>
                <a:cs typeface="MS PMincho" charset="-128"/>
              </a:rPr>
              <a:t>郵送物　</a:t>
            </a:r>
            <a:r>
              <a:rPr lang="en-US" altLang="ja-JP" sz="800" dirty="0">
                <a:latin typeface="+mj-ea"/>
                <a:ea typeface="+mj-ea"/>
                <a:cs typeface="MS PMincho" charset="-128"/>
              </a:rPr>
              <a:t>CD</a:t>
            </a:r>
            <a:r>
              <a:rPr lang="ja-JP" altLang="en-US" sz="800">
                <a:latin typeface="+mj-ea"/>
                <a:ea typeface="+mj-ea"/>
                <a:cs typeface="MS PMincho" charset="-128"/>
              </a:rPr>
              <a:t>・</a:t>
            </a:r>
            <a:r>
              <a:rPr lang="en-US" altLang="ja-JP" sz="800" dirty="0">
                <a:latin typeface="+mj-ea"/>
                <a:ea typeface="+mj-ea"/>
                <a:cs typeface="MS PMincho" charset="-128"/>
              </a:rPr>
              <a:t>DVD</a:t>
            </a:r>
            <a:r>
              <a:rPr lang="ja-JP" altLang="en-US" sz="800">
                <a:latin typeface="+mj-ea"/>
                <a:ea typeface="+mj-ea"/>
                <a:cs typeface="MS PMincho" charset="-128"/>
              </a:rPr>
              <a:t>・</a:t>
            </a:r>
            <a:r>
              <a:rPr lang="en-US" altLang="ja-JP" sz="800" dirty="0">
                <a:latin typeface="+mj-ea"/>
                <a:ea typeface="+mj-ea"/>
                <a:cs typeface="MS PMincho" charset="-128"/>
              </a:rPr>
              <a:t>USB</a:t>
            </a:r>
            <a:r>
              <a:rPr lang="ja-JP" altLang="en-US" sz="800">
                <a:latin typeface="+mj-ea"/>
                <a:ea typeface="+mj-ea"/>
                <a:cs typeface="MS PMincho" charset="-128"/>
              </a:rPr>
              <a:t>メモリーなどのメディア　</a:t>
            </a:r>
            <a:r>
              <a:rPr lang="en-US" altLang="ja-JP" sz="800" u="sng" dirty="0">
                <a:latin typeface="+mj-ea"/>
                <a:ea typeface="+mj-ea"/>
                <a:cs typeface="MS PMincho" charset="-128"/>
              </a:rPr>
              <a:t>※</a:t>
            </a:r>
            <a:r>
              <a:rPr lang="ja-JP" altLang="en-US" sz="800" u="sng">
                <a:latin typeface="+mj-ea"/>
                <a:ea typeface="+mj-ea"/>
                <a:cs typeface="MS PMincho" charset="-128"/>
              </a:rPr>
              <a:t>提出物の返却は行いません。（大会後、破棄します）</a:t>
            </a:r>
            <a:endParaRPr lang="en-US" altLang="ja-JP" sz="800" u="sng" dirty="0">
              <a:latin typeface="+mj-ea"/>
              <a:ea typeface="+mj-ea"/>
              <a:cs typeface="MS PMincho" charset="-128"/>
            </a:endParaRPr>
          </a:p>
          <a:p>
            <a:pPr>
              <a:spcAft>
                <a:spcPts val="0"/>
              </a:spcAft>
            </a:pPr>
            <a:r>
              <a:rPr kumimoji="1" lang="ja-JP" altLang="en-US" sz="800" kern="1200">
                <a:solidFill>
                  <a:schemeClr val="tx1"/>
                </a:solidFill>
                <a:latin typeface="+mj-ea"/>
                <a:ea typeface="+mj-ea"/>
                <a:cs typeface="MS PMincho" charset="-128"/>
              </a:rPr>
              <a:t>　●</a:t>
            </a:r>
            <a:r>
              <a:rPr lang="ja-JP" altLang="en-US" sz="800">
                <a:latin typeface="+mj-ea"/>
                <a:ea typeface="+mj-ea"/>
                <a:cs typeface="MS PMincho" charset="-128"/>
              </a:rPr>
              <a:t>郵送先　〒</a:t>
            </a:r>
            <a:r>
              <a:rPr lang="en-US" altLang="ja-JP" sz="800" dirty="0">
                <a:latin typeface="+mj-ea"/>
                <a:ea typeface="+mj-ea"/>
                <a:cs typeface="MS PMincho" charset="-128"/>
              </a:rPr>
              <a:t>680-0912</a:t>
            </a:r>
            <a:r>
              <a:rPr lang="ja-JP" altLang="en-US" sz="800">
                <a:latin typeface="+mj-ea"/>
                <a:ea typeface="+mj-ea"/>
                <a:cs typeface="MS PMincho" charset="-128"/>
              </a:rPr>
              <a:t> 鳥取県鳥取市商栄町</a:t>
            </a:r>
            <a:r>
              <a:rPr lang="en-US" altLang="ja-JP" sz="800" dirty="0">
                <a:latin typeface="+mj-ea"/>
                <a:ea typeface="+mj-ea"/>
                <a:cs typeface="MS PMincho" charset="-128"/>
              </a:rPr>
              <a:t>251-4</a:t>
            </a:r>
            <a:r>
              <a:rPr lang="ja-JP" altLang="en-US" sz="800">
                <a:latin typeface="+mj-ea"/>
                <a:ea typeface="+mj-ea"/>
                <a:cs typeface="MS PMincho" charset="-128"/>
              </a:rPr>
              <a:t>　</a:t>
            </a:r>
            <a:endParaRPr lang="en-US" altLang="ja-JP" sz="800" dirty="0">
              <a:latin typeface="+mj-ea"/>
              <a:ea typeface="+mj-ea"/>
              <a:cs typeface="MS PMincho" charset="-128"/>
            </a:endParaRPr>
          </a:p>
          <a:p>
            <a:pPr>
              <a:spcAft>
                <a:spcPts val="0"/>
              </a:spcAft>
            </a:pPr>
            <a:r>
              <a:rPr lang="ja-JP" altLang="en-US" sz="800">
                <a:latin typeface="+mj-ea"/>
                <a:ea typeface="+mj-ea"/>
                <a:cs typeface="MS PMincho" charset="-128"/>
              </a:rPr>
              <a:t>　　　　　　　　　　　　　　　　手話パフォーマンス甲子園運営事務局（株式会社エムアンドエムドットコー内）　　　　　　　</a:t>
            </a:r>
            <a:endParaRPr lang="en-US" altLang="ja-JP" sz="800" dirty="0">
              <a:latin typeface="+mj-ea"/>
              <a:ea typeface="+mj-ea"/>
              <a:cs typeface="MS PMincho" charset="-128"/>
            </a:endParaRPr>
          </a:p>
        </p:txBody>
      </p:sp>
      <p:sp>
        <p:nvSpPr>
          <p:cNvPr id="7" name="正方形/長方形 6">
            <a:extLst>
              <a:ext uri="{FF2B5EF4-FFF2-40B4-BE49-F238E27FC236}">
                <a16:creationId xmlns:a16="http://schemas.microsoft.com/office/drawing/2014/main" id="{6712B83B-D36D-EA4A-DADF-2BAECAEB018C}"/>
              </a:ext>
            </a:extLst>
          </p:cNvPr>
          <p:cNvSpPr/>
          <p:nvPr/>
        </p:nvSpPr>
        <p:spPr>
          <a:xfrm>
            <a:off x="377189" y="7628644"/>
            <a:ext cx="909241" cy="284361"/>
          </a:xfrm>
          <a:prstGeom prst="rect">
            <a:avLst/>
          </a:prstGeom>
          <a:solidFill>
            <a:srgbClr val="FF0000"/>
          </a:solidFill>
          <a:ln w="28575">
            <a:noFill/>
          </a:ln>
        </p:spPr>
        <p:style>
          <a:lnRef idx="2">
            <a:schemeClr val="dk1"/>
          </a:lnRef>
          <a:fillRef idx="1">
            <a:schemeClr val="lt1"/>
          </a:fillRef>
          <a:effectRef idx="0">
            <a:schemeClr val="dk1"/>
          </a:effectRef>
          <a:fontRef idx="minor">
            <a:schemeClr val="dk1"/>
          </a:fontRef>
        </p:style>
        <p:txBody>
          <a:bodyPr lIns="0" tIns="0" rIns="0" bIns="0" rtlCol="0" anchor="ctr"/>
          <a:lstStyle/>
          <a:p>
            <a:pPr lvl="0" algn="ctr">
              <a:defRPr/>
            </a:pPr>
            <a:r>
              <a:rPr lang="ja-JP" altLang="en-US" sz="1200">
                <a:solidFill>
                  <a:schemeClr val="bg1"/>
                </a:solidFill>
                <a:latin typeface="+mj-ea"/>
                <a:ea typeface="+mj-ea"/>
              </a:rPr>
              <a:t>提出先</a:t>
            </a:r>
            <a:endParaRPr lang="en-US" altLang="ja-JP" sz="1200" dirty="0">
              <a:solidFill>
                <a:schemeClr val="bg1"/>
              </a:solidFill>
              <a:latin typeface="+mj-ea"/>
              <a:ea typeface="+mj-ea"/>
            </a:endParaRPr>
          </a:p>
        </p:txBody>
      </p:sp>
      <p:sp>
        <p:nvSpPr>
          <p:cNvPr id="9" name="正方形/長方形 8">
            <a:extLst>
              <a:ext uri="{FF2B5EF4-FFF2-40B4-BE49-F238E27FC236}">
                <a16:creationId xmlns:a16="http://schemas.microsoft.com/office/drawing/2014/main" id="{96567ACA-5B1A-6E8E-9520-AF9C4202CDCA}"/>
              </a:ext>
            </a:extLst>
          </p:cNvPr>
          <p:cNvSpPr/>
          <p:nvPr/>
        </p:nvSpPr>
        <p:spPr>
          <a:xfrm>
            <a:off x="377189" y="7968102"/>
            <a:ext cx="909241" cy="1059360"/>
          </a:xfrm>
          <a:prstGeom prst="rect">
            <a:avLst/>
          </a:prstGeom>
          <a:solidFill>
            <a:srgbClr val="FF0000"/>
          </a:solidFill>
          <a:ln w="28575">
            <a:noFill/>
          </a:ln>
        </p:spPr>
        <p:style>
          <a:lnRef idx="2">
            <a:schemeClr val="dk1"/>
          </a:lnRef>
          <a:fillRef idx="1">
            <a:schemeClr val="lt1"/>
          </a:fillRef>
          <a:effectRef idx="0">
            <a:schemeClr val="dk1"/>
          </a:effectRef>
          <a:fontRef idx="minor">
            <a:schemeClr val="dk1"/>
          </a:fontRef>
        </p:style>
        <p:txBody>
          <a:bodyPr lIns="0" tIns="0" rIns="0" bIns="0" rtlCol="0" anchor="ctr"/>
          <a:lstStyle/>
          <a:p>
            <a:pPr lvl="0" algn="ctr">
              <a:defRPr/>
            </a:pPr>
            <a:r>
              <a:rPr lang="ja-JP" altLang="en-US" sz="1200">
                <a:solidFill>
                  <a:schemeClr val="bg1"/>
                </a:solidFill>
                <a:latin typeface="+mj-ea"/>
                <a:ea typeface="+mj-ea"/>
              </a:rPr>
              <a:t>提出方法</a:t>
            </a:r>
            <a:endParaRPr lang="en-US" altLang="ja-JP" sz="1200" dirty="0">
              <a:solidFill>
                <a:schemeClr val="bg1"/>
              </a:solidFill>
              <a:latin typeface="+mj-ea"/>
              <a:ea typeface="+mj-ea"/>
            </a:endParaRPr>
          </a:p>
        </p:txBody>
      </p:sp>
      <p:sp>
        <p:nvSpPr>
          <p:cNvPr id="10" name="正方形/長方形 9">
            <a:extLst>
              <a:ext uri="{FF2B5EF4-FFF2-40B4-BE49-F238E27FC236}">
                <a16:creationId xmlns:a16="http://schemas.microsoft.com/office/drawing/2014/main" id="{2CAB240F-725A-9FD6-92FF-1B241CBC70F4}"/>
              </a:ext>
            </a:extLst>
          </p:cNvPr>
          <p:cNvSpPr/>
          <p:nvPr/>
        </p:nvSpPr>
        <p:spPr>
          <a:xfrm>
            <a:off x="263769" y="9152792"/>
            <a:ext cx="6330462" cy="527537"/>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sz="900" u="sng" dirty="0">
                <a:latin typeface="+mj-ea"/>
                <a:ea typeface="+mj-ea"/>
              </a:rPr>
              <a:t>■お問合せ先（ヒアリングシートについて）</a:t>
            </a:r>
            <a:endParaRPr lang="en-US" altLang="ja-JP" sz="900" u="sng" dirty="0">
              <a:latin typeface="+mj-ea"/>
              <a:ea typeface="+mj-ea"/>
            </a:endParaRPr>
          </a:p>
          <a:p>
            <a:r>
              <a:rPr lang="ja-JP" altLang="en-US" sz="900" dirty="0">
                <a:latin typeface="+mj-ea"/>
                <a:ea typeface="+mj-ea"/>
              </a:rPr>
              <a:t>手話パフォーマンス甲子園運営事務局　</a:t>
            </a:r>
            <a:r>
              <a:rPr lang="ja-JP" altLang="en-US" sz="900" dirty="0">
                <a:latin typeface="+mj-ea"/>
                <a:ea typeface="+mj-ea"/>
                <a:cs typeface="MS Gothic" charset="-128"/>
              </a:rPr>
              <a:t>（株式会社エムアンドエムドットコー内）　　担当</a:t>
            </a:r>
            <a:r>
              <a:rPr lang="ja-JP" altLang="en-US" sz="900">
                <a:latin typeface="+mj-ea"/>
                <a:ea typeface="+mj-ea"/>
                <a:cs typeface="MS Gothic" charset="-128"/>
              </a:rPr>
              <a:t>：</a:t>
            </a:r>
            <a:r>
              <a:rPr lang="ja-JP" altLang="en-US" sz="900" b="1" u="sng">
                <a:solidFill>
                  <a:schemeClr val="tx1"/>
                </a:solidFill>
                <a:latin typeface="+mj-ea"/>
                <a:ea typeface="+mj-ea"/>
                <a:cs typeface="MS Gothic" charset="-128"/>
              </a:rPr>
              <a:t>松田優真（</a:t>
            </a:r>
            <a:r>
              <a:rPr lang="ja-JP" altLang="en-US" sz="900" b="1" u="sng" dirty="0">
                <a:solidFill>
                  <a:schemeClr val="tx1"/>
                </a:solidFill>
                <a:latin typeface="+mj-ea"/>
                <a:ea typeface="+mj-ea"/>
                <a:cs typeface="MS Gothic" charset="-128"/>
              </a:rPr>
              <a:t>まつだ）</a:t>
            </a:r>
            <a:r>
              <a:rPr lang="ja-JP" altLang="en-US" sz="900" dirty="0">
                <a:solidFill>
                  <a:schemeClr val="tx1"/>
                </a:solidFill>
                <a:latin typeface="+mj-ea"/>
                <a:ea typeface="+mj-ea"/>
                <a:cs typeface="MS Gothic" charset="-128"/>
              </a:rPr>
              <a:t>・</a:t>
            </a:r>
            <a:r>
              <a:rPr lang="ja-JP" altLang="en-US" sz="900" dirty="0">
                <a:latin typeface="+mj-ea"/>
                <a:ea typeface="+mj-ea"/>
                <a:cs typeface="MS Gothic" charset="-128"/>
              </a:rPr>
              <a:t>福井（ふくい）</a:t>
            </a:r>
            <a:endParaRPr lang="en-US" altLang="ja-JP" sz="900" dirty="0">
              <a:latin typeface="+mj-ea"/>
              <a:ea typeface="+mj-ea"/>
            </a:endParaRPr>
          </a:p>
          <a:p>
            <a:r>
              <a:rPr lang="ja-JP" altLang="en-US" sz="900" dirty="0">
                <a:latin typeface="+mj-ea"/>
                <a:ea typeface="+mj-ea"/>
                <a:cs typeface="MS Gothic" charset="-128"/>
              </a:rPr>
              <a:t>［住所］〒</a:t>
            </a:r>
            <a:r>
              <a:rPr lang="en-US" altLang="ja-JP" sz="900" dirty="0">
                <a:latin typeface="+mj-ea"/>
                <a:ea typeface="+mj-ea"/>
                <a:cs typeface="MS Gothic" charset="-128"/>
              </a:rPr>
              <a:t>680-0912</a:t>
            </a:r>
            <a:r>
              <a:rPr lang="ja-JP" altLang="en-US" sz="900" dirty="0">
                <a:latin typeface="+mj-ea"/>
                <a:ea typeface="+mj-ea"/>
                <a:cs typeface="MS Gothic" charset="-128"/>
              </a:rPr>
              <a:t> 鳥取県鳥取市商栄町</a:t>
            </a:r>
            <a:r>
              <a:rPr lang="en-US" altLang="ja-JP" sz="900" dirty="0">
                <a:latin typeface="+mj-ea"/>
                <a:ea typeface="+mj-ea"/>
                <a:cs typeface="MS Gothic" charset="-128"/>
              </a:rPr>
              <a:t>251-4</a:t>
            </a:r>
            <a:r>
              <a:rPr lang="ja-JP" altLang="en-US" sz="900" dirty="0">
                <a:latin typeface="+mj-ea"/>
                <a:ea typeface="+mj-ea"/>
                <a:cs typeface="MS Gothic" charset="-128"/>
              </a:rPr>
              <a:t>　［電話］</a:t>
            </a:r>
            <a:r>
              <a:rPr lang="en-US" altLang="ja-JP" sz="900" dirty="0">
                <a:latin typeface="+mj-ea"/>
                <a:ea typeface="+mj-ea"/>
                <a:cs typeface="MS Gothic" charset="-128"/>
              </a:rPr>
              <a:t>0857-39-2624</a:t>
            </a:r>
            <a:r>
              <a:rPr lang="ja-JP" altLang="en-US" sz="900" dirty="0">
                <a:latin typeface="+mj-ea"/>
                <a:ea typeface="+mj-ea"/>
                <a:cs typeface="MS Gothic" charset="-128"/>
              </a:rPr>
              <a:t>　［ファックス］</a:t>
            </a:r>
            <a:r>
              <a:rPr lang="en-US" altLang="ja-JP" sz="900" dirty="0">
                <a:latin typeface="+mj-ea"/>
                <a:ea typeface="+mj-ea"/>
                <a:cs typeface="MS Gothic" charset="-128"/>
              </a:rPr>
              <a:t>0857-39-2625</a:t>
            </a:r>
            <a:r>
              <a:rPr lang="ja-JP" altLang="en-US" sz="900" dirty="0">
                <a:latin typeface="+mj-ea"/>
                <a:ea typeface="+mj-ea"/>
                <a:cs typeface="MS Gothic" charset="-128"/>
              </a:rPr>
              <a:t>　［メール］</a:t>
            </a:r>
            <a:r>
              <a:rPr lang="en-US" altLang="ja-JP" sz="900" dirty="0" err="1">
                <a:latin typeface="+mj-ea"/>
                <a:ea typeface="+mj-ea"/>
                <a:cs typeface="MS Gothic" charset="-128"/>
              </a:rPr>
              <a:t>shuwa@mmtv.jp</a:t>
            </a:r>
            <a:endParaRPr lang="en-US" altLang="ja-JP" sz="900" dirty="0">
              <a:latin typeface="+mj-ea"/>
              <a:ea typeface="+mj-ea"/>
              <a:cs typeface="MS Gothic" charset="-128"/>
            </a:endParaRPr>
          </a:p>
        </p:txBody>
      </p:sp>
      <p:sp>
        <p:nvSpPr>
          <p:cNvPr id="4" name="テキスト ボックス 3">
            <a:extLst>
              <a:ext uri="{FF2B5EF4-FFF2-40B4-BE49-F238E27FC236}">
                <a16:creationId xmlns:a16="http://schemas.microsoft.com/office/drawing/2014/main" id="{AD37E0ED-9BCD-6C19-BE15-B7A29D5C4443}"/>
              </a:ext>
            </a:extLst>
          </p:cNvPr>
          <p:cNvSpPr txBox="1"/>
          <p:nvPr/>
        </p:nvSpPr>
        <p:spPr>
          <a:xfrm>
            <a:off x="6104947" y="2541"/>
            <a:ext cx="772969" cy="246221"/>
          </a:xfrm>
          <a:prstGeom prst="rect">
            <a:avLst/>
          </a:prstGeom>
          <a:noFill/>
        </p:spPr>
        <p:txBody>
          <a:bodyPr wrap="none" rtlCol="0">
            <a:spAutoFit/>
          </a:bodyPr>
          <a:lstStyle/>
          <a:p>
            <a:pPr algn="r"/>
            <a:r>
              <a:rPr kumimoji="1" lang="en-US" altLang="ja-JP" sz="1000" dirty="0">
                <a:latin typeface="+mj-ea"/>
                <a:ea typeface="+mj-ea"/>
              </a:rPr>
              <a:t>2025.07.14</a:t>
            </a:r>
            <a:endParaRPr kumimoji="1" lang="ja-JP" altLang="en-US" sz="1000" dirty="0">
              <a:latin typeface="+mj-ea"/>
              <a:ea typeface="+mj-ea"/>
            </a:endParaRPr>
          </a:p>
        </p:txBody>
      </p:sp>
      <p:sp>
        <p:nvSpPr>
          <p:cNvPr id="17" name="テキスト ボックス 16">
            <a:extLst>
              <a:ext uri="{FF2B5EF4-FFF2-40B4-BE49-F238E27FC236}">
                <a16:creationId xmlns:a16="http://schemas.microsoft.com/office/drawing/2014/main" id="{D03D678C-9FE0-349A-E37D-8CEE7C6E120C}"/>
              </a:ext>
            </a:extLst>
          </p:cNvPr>
          <p:cNvSpPr txBox="1"/>
          <p:nvPr/>
        </p:nvSpPr>
        <p:spPr>
          <a:xfrm>
            <a:off x="3077936" y="688371"/>
            <a:ext cx="3533504" cy="215444"/>
          </a:xfrm>
          <a:prstGeom prst="rect">
            <a:avLst/>
          </a:prstGeom>
          <a:noFill/>
        </p:spPr>
        <p:txBody>
          <a:bodyPr wrap="square" rtlCol="0">
            <a:spAutoFit/>
          </a:bodyPr>
          <a:lstStyle/>
          <a:p>
            <a:pPr algn="r"/>
            <a:r>
              <a:rPr lang="ja-JP" altLang="en-US" sz="800" dirty="0">
                <a:solidFill>
                  <a:srgbClr val="FF0000"/>
                </a:solidFill>
                <a:latin typeface="+mj-ea"/>
                <a:ea typeface="+mj-ea"/>
              </a:rPr>
              <a:t>一部、</a:t>
            </a:r>
            <a:r>
              <a:rPr lang="ja-JP" altLang="en-US" sz="800">
                <a:solidFill>
                  <a:srgbClr val="FF0000"/>
                </a:solidFill>
                <a:latin typeface="+mj-ea"/>
                <a:ea typeface="+mj-ea"/>
              </a:rPr>
              <a:t>第</a:t>
            </a:r>
            <a:r>
              <a:rPr lang="en-US" altLang="ja-JP" sz="800" dirty="0">
                <a:solidFill>
                  <a:srgbClr val="FF0000"/>
                </a:solidFill>
                <a:latin typeface="+mj-ea"/>
                <a:ea typeface="+mj-ea"/>
              </a:rPr>
              <a:t>12</a:t>
            </a:r>
            <a:r>
              <a:rPr lang="ja-JP" altLang="en-US" sz="800">
                <a:solidFill>
                  <a:srgbClr val="FF0000"/>
                </a:solidFill>
                <a:latin typeface="+mj-ea"/>
                <a:ea typeface="+mj-ea"/>
              </a:rPr>
              <a:t>回</a:t>
            </a:r>
            <a:r>
              <a:rPr lang="ja-JP" altLang="en-US" sz="800" dirty="0">
                <a:solidFill>
                  <a:srgbClr val="FF0000"/>
                </a:solidFill>
                <a:latin typeface="+mj-ea"/>
                <a:ea typeface="+mj-ea"/>
              </a:rPr>
              <a:t>全国高校生手話パフォーマンス甲子園 開催要項より抜粋</a:t>
            </a:r>
            <a:endParaRPr lang="en-US" altLang="ja-JP" sz="800" b="1" dirty="0">
              <a:latin typeface="+mj-ea"/>
              <a:ea typeface="+mj-ea"/>
            </a:endParaRPr>
          </a:p>
        </p:txBody>
      </p:sp>
    </p:spTree>
    <p:extLst>
      <p:ext uri="{BB962C8B-B14F-4D97-AF65-F5344CB8AC3E}">
        <p14:creationId xmlns:p14="http://schemas.microsoft.com/office/powerpoint/2010/main" val="2994862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77190" y="751509"/>
            <a:ext cx="6109972" cy="553998"/>
          </a:xfrm>
          <a:prstGeom prst="rect">
            <a:avLst/>
          </a:prstGeom>
          <a:noFill/>
        </p:spPr>
        <p:txBody>
          <a:bodyPr wrap="square" rtlCol="0">
            <a:spAutoFit/>
          </a:bodyPr>
          <a:lstStyle/>
          <a:p>
            <a:r>
              <a:rPr lang="ja-JP" altLang="en-US" sz="1000">
                <a:latin typeface="+mn-ea"/>
              </a:rPr>
              <a:t>第</a:t>
            </a:r>
            <a:r>
              <a:rPr lang="en-US" altLang="ja-JP" sz="1000" dirty="0">
                <a:latin typeface="+mn-ea"/>
              </a:rPr>
              <a:t>12</a:t>
            </a:r>
            <a:r>
              <a:rPr lang="ja-JP" altLang="en-US" sz="1000">
                <a:latin typeface="+mn-ea"/>
              </a:rPr>
              <a:t>回</a:t>
            </a:r>
            <a:r>
              <a:rPr lang="ja-JP" altLang="en-US" sz="1000" dirty="0">
                <a:latin typeface="+mn-ea"/>
              </a:rPr>
              <a:t>全校高校生手話パフォーマンス甲子園開催要項内に「字幕表示、音響・照明のキュー出し等、演技以外の舞台進行に係る作業は生徒が主体的に行うよう努めること。」とあり、より生徒が主体的に行いやすくするため、「音響・照明」について、以下の通りルール付けを行わせていただきます。</a:t>
            </a:r>
            <a:endParaRPr lang="en-US" altLang="ja-JP" sz="1000" dirty="0">
              <a:latin typeface="+mn-ea"/>
            </a:endParaRPr>
          </a:p>
        </p:txBody>
      </p:sp>
      <p:grpSp>
        <p:nvGrpSpPr>
          <p:cNvPr id="8" name="グループ化 7">
            <a:extLst>
              <a:ext uri="{FF2B5EF4-FFF2-40B4-BE49-F238E27FC236}">
                <a16:creationId xmlns:a16="http://schemas.microsoft.com/office/drawing/2014/main" id="{CBD2CF58-8798-9642-82AF-542E31A8BC77}"/>
              </a:ext>
            </a:extLst>
          </p:cNvPr>
          <p:cNvGrpSpPr/>
          <p:nvPr/>
        </p:nvGrpSpPr>
        <p:grpSpPr>
          <a:xfrm>
            <a:off x="3302711" y="8557285"/>
            <a:ext cx="1804106" cy="865579"/>
            <a:chOff x="377190" y="8384774"/>
            <a:chExt cx="2736000" cy="1368000"/>
          </a:xfrm>
        </p:grpSpPr>
        <p:grpSp>
          <p:nvGrpSpPr>
            <p:cNvPr id="5" name="グループ化 4">
              <a:extLst>
                <a:ext uri="{FF2B5EF4-FFF2-40B4-BE49-F238E27FC236}">
                  <a16:creationId xmlns:a16="http://schemas.microsoft.com/office/drawing/2014/main" id="{169B71F1-34F2-774E-B84F-5F580FA353AA}"/>
                </a:ext>
              </a:extLst>
            </p:cNvPr>
            <p:cNvGrpSpPr/>
            <p:nvPr/>
          </p:nvGrpSpPr>
          <p:grpSpPr>
            <a:xfrm>
              <a:off x="377190" y="8384774"/>
              <a:ext cx="2736000" cy="1368000"/>
              <a:chOff x="377190" y="6830462"/>
              <a:chExt cx="2736000" cy="1368000"/>
            </a:xfrm>
          </p:grpSpPr>
          <p:sp>
            <p:nvSpPr>
              <p:cNvPr id="19" name="正方形/長方形 18">
                <a:extLst>
                  <a:ext uri="{FF2B5EF4-FFF2-40B4-BE49-F238E27FC236}">
                    <a16:creationId xmlns:a16="http://schemas.microsoft.com/office/drawing/2014/main" id="{99065B3F-542A-D94B-B672-35A4A514D494}"/>
                  </a:ext>
                </a:extLst>
              </p:cNvPr>
              <p:cNvSpPr>
                <a:spLocks noChangeAspect="1"/>
              </p:cNvSpPr>
              <p:nvPr/>
            </p:nvSpPr>
            <p:spPr>
              <a:xfrm>
                <a:off x="377190" y="6830462"/>
                <a:ext cx="2736000" cy="1368000"/>
              </a:xfrm>
              <a:prstGeom prst="rect">
                <a:avLst/>
              </a:prstGeom>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mn-ea"/>
                </a:endParaRPr>
              </a:p>
            </p:txBody>
          </p:sp>
          <p:sp>
            <p:nvSpPr>
              <p:cNvPr id="21" name="角丸四角形 20">
                <a:extLst>
                  <a:ext uri="{FF2B5EF4-FFF2-40B4-BE49-F238E27FC236}">
                    <a16:creationId xmlns:a16="http://schemas.microsoft.com/office/drawing/2014/main" id="{E9ABC7D2-6814-A643-BCA1-1DED7A09EB34}"/>
                  </a:ext>
                </a:extLst>
              </p:cNvPr>
              <p:cNvSpPr/>
              <p:nvPr/>
            </p:nvSpPr>
            <p:spPr bwMode="auto">
              <a:xfrm>
                <a:off x="428815" y="6883717"/>
                <a:ext cx="327178" cy="163590"/>
              </a:xfrm>
              <a:prstGeom prst="roundRect">
                <a:avLst>
                  <a:gd name="adj" fmla="val 42884"/>
                </a:avLst>
              </a:prstGeom>
              <a:solidFill>
                <a:schemeClr val="bg1">
                  <a:lumMod val="85000"/>
                </a:schemeClr>
              </a:solid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600" dirty="0">
                    <a:solidFill>
                      <a:srgbClr val="FF0000"/>
                    </a:solidFill>
                    <a:latin typeface="+mn-ea"/>
                  </a:rPr>
                  <a:t>下手</a:t>
                </a:r>
              </a:p>
            </p:txBody>
          </p:sp>
          <p:sp>
            <p:nvSpPr>
              <p:cNvPr id="24" name="角丸四角形 23">
                <a:extLst>
                  <a:ext uri="{FF2B5EF4-FFF2-40B4-BE49-F238E27FC236}">
                    <a16:creationId xmlns:a16="http://schemas.microsoft.com/office/drawing/2014/main" id="{C0A16AD8-5669-1343-A7B5-6FDDB1945A93}"/>
                  </a:ext>
                </a:extLst>
              </p:cNvPr>
              <p:cNvSpPr/>
              <p:nvPr/>
            </p:nvSpPr>
            <p:spPr bwMode="auto">
              <a:xfrm>
                <a:off x="2717747" y="6883982"/>
                <a:ext cx="327178" cy="163590"/>
              </a:xfrm>
              <a:prstGeom prst="roundRect">
                <a:avLst>
                  <a:gd name="adj" fmla="val 42884"/>
                </a:avLst>
              </a:prstGeom>
              <a:solidFill>
                <a:schemeClr val="bg1">
                  <a:lumMod val="85000"/>
                </a:schemeClr>
              </a:solid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600" dirty="0">
                    <a:solidFill>
                      <a:srgbClr val="FF0000"/>
                    </a:solidFill>
                    <a:latin typeface="+mn-ea"/>
                  </a:rPr>
                  <a:t>上手</a:t>
                </a:r>
              </a:p>
            </p:txBody>
          </p:sp>
        </p:grpSp>
        <p:sp>
          <p:nvSpPr>
            <p:cNvPr id="20" name="円/楕円 19">
              <a:extLst>
                <a:ext uri="{FF2B5EF4-FFF2-40B4-BE49-F238E27FC236}">
                  <a16:creationId xmlns:a16="http://schemas.microsoft.com/office/drawing/2014/main" id="{13F175C5-E374-E243-AB2D-BE93E0456A71}"/>
                </a:ext>
              </a:extLst>
            </p:cNvPr>
            <p:cNvSpPr/>
            <p:nvPr/>
          </p:nvSpPr>
          <p:spPr>
            <a:xfrm>
              <a:off x="753639" y="8882709"/>
              <a:ext cx="423746" cy="423746"/>
            </a:xfrm>
            <a:prstGeom prst="ellipse">
              <a:avLst/>
            </a:prstGeom>
            <a:ln>
              <a:noFill/>
            </a:ln>
          </p:spPr>
          <p:style>
            <a:lnRef idx="1">
              <a:schemeClr val="dk1"/>
            </a:lnRef>
            <a:fillRef idx="3">
              <a:schemeClr val="dk1"/>
            </a:fillRef>
            <a:effectRef idx="2">
              <a:schemeClr val="dk1"/>
            </a:effectRef>
            <a:fontRef idx="minor">
              <a:schemeClr val="lt1"/>
            </a:fontRef>
          </p:style>
          <p:txBody>
            <a:bodyPr lIns="0" rIns="0" rtlCol="0" anchor="ctr"/>
            <a:lstStyle/>
            <a:p>
              <a:pPr algn="ctr"/>
              <a:r>
                <a:rPr kumimoji="1" lang="en-US" altLang="ja-JP" sz="1000" dirty="0">
                  <a:latin typeface="+mn-ea"/>
                </a:rPr>
                <a:t>S</a:t>
              </a:r>
              <a:r>
                <a:rPr kumimoji="1" lang="ja-JP" altLang="en-US" sz="1000">
                  <a:latin typeface="+mn-ea"/>
                </a:rPr>
                <a:t>１</a:t>
              </a:r>
            </a:p>
          </p:txBody>
        </p:sp>
        <p:sp>
          <p:nvSpPr>
            <p:cNvPr id="22" name="円/楕円 21">
              <a:extLst>
                <a:ext uri="{FF2B5EF4-FFF2-40B4-BE49-F238E27FC236}">
                  <a16:creationId xmlns:a16="http://schemas.microsoft.com/office/drawing/2014/main" id="{77374DDB-14AA-274A-ADF2-73266FEE2B1F}"/>
                </a:ext>
              </a:extLst>
            </p:cNvPr>
            <p:cNvSpPr/>
            <p:nvPr/>
          </p:nvSpPr>
          <p:spPr>
            <a:xfrm>
              <a:off x="1536546" y="8882709"/>
              <a:ext cx="423746" cy="423746"/>
            </a:xfrm>
            <a:prstGeom prst="ellipse">
              <a:avLst/>
            </a:prstGeom>
            <a:ln>
              <a:noFill/>
            </a:ln>
          </p:spPr>
          <p:style>
            <a:lnRef idx="1">
              <a:schemeClr val="dk1"/>
            </a:lnRef>
            <a:fillRef idx="3">
              <a:schemeClr val="dk1"/>
            </a:fillRef>
            <a:effectRef idx="2">
              <a:schemeClr val="dk1"/>
            </a:effectRef>
            <a:fontRef idx="minor">
              <a:schemeClr val="lt1"/>
            </a:fontRef>
          </p:style>
          <p:txBody>
            <a:bodyPr lIns="0" rIns="0" rtlCol="0" anchor="ctr"/>
            <a:lstStyle/>
            <a:p>
              <a:pPr algn="ctr"/>
              <a:r>
                <a:rPr kumimoji="1" lang="en-US" altLang="ja-JP" sz="1000" dirty="0">
                  <a:latin typeface="+mn-ea"/>
                </a:rPr>
                <a:t>S</a:t>
              </a:r>
              <a:r>
                <a:rPr kumimoji="1" lang="ja-JP" altLang="en-US" sz="1000">
                  <a:latin typeface="+mn-ea"/>
                </a:rPr>
                <a:t>２</a:t>
              </a:r>
            </a:p>
          </p:txBody>
        </p:sp>
        <p:sp>
          <p:nvSpPr>
            <p:cNvPr id="23" name="円/楕円 22">
              <a:extLst>
                <a:ext uri="{FF2B5EF4-FFF2-40B4-BE49-F238E27FC236}">
                  <a16:creationId xmlns:a16="http://schemas.microsoft.com/office/drawing/2014/main" id="{4BBA878D-1B1B-BE4F-BC43-92B9F22B5E0F}"/>
                </a:ext>
              </a:extLst>
            </p:cNvPr>
            <p:cNvSpPr/>
            <p:nvPr/>
          </p:nvSpPr>
          <p:spPr>
            <a:xfrm>
              <a:off x="2319452" y="8882709"/>
              <a:ext cx="423746" cy="423746"/>
            </a:xfrm>
            <a:prstGeom prst="ellipse">
              <a:avLst/>
            </a:prstGeom>
            <a:ln>
              <a:noFill/>
            </a:ln>
          </p:spPr>
          <p:style>
            <a:lnRef idx="1">
              <a:schemeClr val="dk1"/>
            </a:lnRef>
            <a:fillRef idx="3">
              <a:schemeClr val="dk1"/>
            </a:fillRef>
            <a:effectRef idx="2">
              <a:schemeClr val="dk1"/>
            </a:effectRef>
            <a:fontRef idx="minor">
              <a:schemeClr val="lt1"/>
            </a:fontRef>
          </p:style>
          <p:txBody>
            <a:bodyPr lIns="0" rIns="0" rtlCol="0" anchor="ctr"/>
            <a:lstStyle/>
            <a:p>
              <a:pPr algn="ctr"/>
              <a:r>
                <a:rPr kumimoji="1" lang="en-US" altLang="ja-JP" sz="1000" dirty="0">
                  <a:latin typeface="+mn-ea"/>
                </a:rPr>
                <a:t>S</a:t>
              </a:r>
              <a:r>
                <a:rPr lang="ja-JP" altLang="en-US" sz="1000">
                  <a:latin typeface="+mn-ea"/>
                </a:rPr>
                <a:t>３</a:t>
              </a:r>
              <a:endParaRPr kumimoji="1" lang="ja-JP" altLang="en-US" sz="1000">
                <a:latin typeface="+mn-ea"/>
              </a:endParaRPr>
            </a:p>
          </p:txBody>
        </p:sp>
      </p:grpSp>
      <p:sp>
        <p:nvSpPr>
          <p:cNvPr id="10" name="テキスト ボックス 9">
            <a:extLst>
              <a:ext uri="{FF2B5EF4-FFF2-40B4-BE49-F238E27FC236}">
                <a16:creationId xmlns:a16="http://schemas.microsoft.com/office/drawing/2014/main" id="{57122CA4-35AA-4B45-97BB-2B72D7F8B8FD}"/>
              </a:ext>
            </a:extLst>
          </p:cNvPr>
          <p:cNvSpPr txBox="1"/>
          <p:nvPr/>
        </p:nvSpPr>
        <p:spPr>
          <a:xfrm>
            <a:off x="3220919" y="8273864"/>
            <a:ext cx="1667444" cy="261610"/>
          </a:xfrm>
          <a:prstGeom prst="rect">
            <a:avLst/>
          </a:prstGeom>
          <a:noFill/>
        </p:spPr>
        <p:txBody>
          <a:bodyPr wrap="none" rtlCol="0">
            <a:spAutoFit/>
          </a:bodyPr>
          <a:lstStyle/>
          <a:p>
            <a:r>
              <a:rPr lang="ja-JP" altLang="en-US" sz="1100" b="1">
                <a:latin typeface="+mn-ea"/>
                <a:cs typeface="MS PMincho" charset="-128"/>
              </a:rPr>
              <a:t>■</a:t>
            </a:r>
            <a:r>
              <a:rPr kumimoji="1" lang="ja-JP" altLang="en-US" sz="1100" b="1">
                <a:latin typeface="+mn-ea"/>
              </a:rPr>
              <a:t>スポットライトについて</a:t>
            </a:r>
          </a:p>
        </p:txBody>
      </p:sp>
      <p:sp>
        <p:nvSpPr>
          <p:cNvPr id="29" name="正方形/長方形 28">
            <a:extLst>
              <a:ext uri="{FF2B5EF4-FFF2-40B4-BE49-F238E27FC236}">
                <a16:creationId xmlns:a16="http://schemas.microsoft.com/office/drawing/2014/main" id="{7D41CB06-3E40-EC4F-A911-FFDBADE04549}"/>
              </a:ext>
            </a:extLst>
          </p:cNvPr>
          <p:cNvSpPr/>
          <p:nvPr/>
        </p:nvSpPr>
        <p:spPr>
          <a:xfrm>
            <a:off x="465418" y="8670974"/>
            <a:ext cx="2366846" cy="507831"/>
          </a:xfrm>
          <a:prstGeom prst="rect">
            <a:avLst/>
          </a:prstGeom>
          <a:ln>
            <a:solidFill>
              <a:schemeClr val="tx1"/>
            </a:solidFill>
          </a:ln>
        </p:spPr>
        <p:txBody>
          <a:bodyPr wrap="square">
            <a:spAutoFit/>
          </a:bodyPr>
          <a:lstStyle/>
          <a:p>
            <a:r>
              <a:rPr lang="ja-JP" altLang="en-US" sz="900">
                <a:latin typeface="+mn-ea"/>
                <a:cs typeface="MS PMincho" charset="-128"/>
              </a:rPr>
              <a:t>＜台本への記入例＞</a:t>
            </a:r>
            <a:endParaRPr lang="en-US" altLang="ja-JP" sz="900" dirty="0">
              <a:latin typeface="+mn-ea"/>
              <a:cs typeface="MS PMincho" charset="-128"/>
            </a:endParaRPr>
          </a:p>
          <a:p>
            <a:r>
              <a:rPr lang="ja-JP" altLang="en-US" sz="900">
                <a:latin typeface="+mn-ea"/>
                <a:cs typeface="MS PMincho" charset="-128"/>
              </a:rPr>
              <a:t>・</a:t>
            </a:r>
            <a:r>
              <a:rPr lang="en-US" altLang="ja-JP" sz="900" dirty="0">
                <a:latin typeface="+mn-ea"/>
                <a:cs typeface="MS PMincho" charset="-128"/>
              </a:rPr>
              <a:t>A</a:t>
            </a:r>
            <a:r>
              <a:rPr lang="ja-JP" altLang="en-US" sz="900">
                <a:latin typeface="+mn-ea"/>
                <a:cs typeface="MS PMincho" charset="-128"/>
              </a:rPr>
              <a:t>赤</a:t>
            </a:r>
            <a:endParaRPr lang="en-US" altLang="ja-JP" sz="900" dirty="0">
              <a:latin typeface="+mn-ea"/>
              <a:cs typeface="MS PMincho" charset="-128"/>
            </a:endParaRPr>
          </a:p>
          <a:p>
            <a:r>
              <a:rPr lang="ja-JP" altLang="en-US" sz="900">
                <a:latin typeface="+mn-ea"/>
                <a:cs typeface="MS PMincho" charset="-128"/>
              </a:rPr>
              <a:t>・</a:t>
            </a:r>
            <a:r>
              <a:rPr lang="en-US" altLang="ja-JP" sz="900" dirty="0">
                <a:latin typeface="+mn-ea"/>
                <a:cs typeface="MS PMincho" charset="-128"/>
              </a:rPr>
              <a:t>L</a:t>
            </a:r>
            <a:r>
              <a:rPr lang="ja-JP" altLang="en-US" sz="900">
                <a:latin typeface="+mn-ea"/>
                <a:cs typeface="MS PMincho" charset="-128"/>
              </a:rPr>
              <a:t>赤→</a:t>
            </a:r>
            <a:r>
              <a:rPr lang="en-US" altLang="ja-JP" sz="900" dirty="0">
                <a:latin typeface="+mn-ea"/>
                <a:cs typeface="MS PMincho" charset="-128"/>
              </a:rPr>
              <a:t>L</a:t>
            </a:r>
            <a:r>
              <a:rPr lang="ja-JP" altLang="en-US" sz="900">
                <a:latin typeface="+mn-ea"/>
                <a:cs typeface="MS PMincho" charset="-128"/>
              </a:rPr>
              <a:t>青</a:t>
            </a:r>
            <a:endParaRPr lang="en-US" altLang="ja-JP" sz="900" dirty="0">
              <a:latin typeface="+mn-ea"/>
              <a:cs typeface="MS PMincho" charset="-128"/>
            </a:endParaRPr>
          </a:p>
        </p:txBody>
      </p:sp>
      <p:sp>
        <p:nvSpPr>
          <p:cNvPr id="30" name="テキスト ボックス 29">
            <a:extLst>
              <a:ext uri="{FF2B5EF4-FFF2-40B4-BE49-F238E27FC236}">
                <a16:creationId xmlns:a16="http://schemas.microsoft.com/office/drawing/2014/main" id="{D1FB77BF-8E69-984B-BD1D-0E83B53D9D54}"/>
              </a:ext>
            </a:extLst>
          </p:cNvPr>
          <p:cNvSpPr txBox="1"/>
          <p:nvPr/>
        </p:nvSpPr>
        <p:spPr>
          <a:xfrm>
            <a:off x="377190" y="1416569"/>
            <a:ext cx="6109972" cy="738664"/>
          </a:xfrm>
          <a:prstGeom prst="rect">
            <a:avLst/>
          </a:prstGeom>
          <a:noFill/>
        </p:spPr>
        <p:txBody>
          <a:bodyPr wrap="square" rtlCol="0">
            <a:spAutoFit/>
          </a:bodyPr>
          <a:lstStyle/>
          <a:p>
            <a:r>
              <a:rPr lang="ja-JP" altLang="en-US" sz="1200" b="1">
                <a:solidFill>
                  <a:srgbClr val="0070C0"/>
                </a:solidFill>
                <a:latin typeface="+mn-ea"/>
                <a:cs typeface="MS PMincho" charset="-128"/>
              </a:rPr>
              <a:t>＜音響について＞</a:t>
            </a:r>
            <a:endParaRPr lang="en-US" altLang="ja-JP" sz="1200" b="1" dirty="0">
              <a:solidFill>
                <a:srgbClr val="0070C0"/>
              </a:solidFill>
              <a:latin typeface="+mn-ea"/>
              <a:cs typeface="MS PMincho" charset="-128"/>
            </a:endParaRPr>
          </a:p>
          <a:p>
            <a:r>
              <a:rPr lang="ja-JP" altLang="en-US" sz="1000">
                <a:latin typeface="+mn-ea"/>
                <a:cs typeface="MS PMincho" charset="-128"/>
              </a:rPr>
              <a:t>以下の通り、各出場チームのマイク使用にあたり数量について上限を設定します。</a:t>
            </a:r>
            <a:endParaRPr lang="en-US" altLang="ja-JP" sz="1000" dirty="0">
              <a:latin typeface="+mn-ea"/>
              <a:cs typeface="MS PMincho" charset="-128"/>
            </a:endParaRPr>
          </a:p>
          <a:p>
            <a:r>
              <a:rPr lang="ja-JP" altLang="en-US" sz="1000">
                <a:latin typeface="+mn-ea"/>
                <a:cs typeface="MS PMincho" charset="-128"/>
              </a:rPr>
              <a:t>　</a:t>
            </a:r>
            <a:r>
              <a:rPr lang="en-US" altLang="ja-JP" sz="1000" dirty="0">
                <a:latin typeface="+mn-ea"/>
                <a:cs typeface="MS PMincho" charset="-128"/>
              </a:rPr>
              <a:t>※</a:t>
            </a:r>
            <a:r>
              <a:rPr lang="ja-JP" altLang="en-US" sz="1000">
                <a:latin typeface="+mn-ea"/>
                <a:cs typeface="MS PMincho" charset="-128"/>
              </a:rPr>
              <a:t>声が小さい場合、どのマイクも集音することができないため、</a:t>
            </a:r>
            <a:r>
              <a:rPr lang="ja-JP" altLang="en-US" sz="1000" b="1" u="sng">
                <a:solidFill>
                  <a:srgbClr val="FF0000"/>
                </a:solidFill>
                <a:latin typeface="+mn-ea"/>
                <a:cs typeface="MS PMincho" charset="-128"/>
              </a:rPr>
              <a:t>なるべく大きく発声する</a:t>
            </a:r>
            <a:r>
              <a:rPr lang="ja-JP" altLang="en-US" sz="1000">
                <a:latin typeface="+mn-ea"/>
                <a:cs typeface="MS PMincho" charset="-128"/>
              </a:rPr>
              <a:t>ようお願いします。</a:t>
            </a:r>
            <a:endParaRPr lang="en-US" altLang="ja-JP" sz="1000" dirty="0">
              <a:latin typeface="+mn-ea"/>
              <a:cs typeface="MS PMincho" charset="-128"/>
            </a:endParaRPr>
          </a:p>
          <a:p>
            <a:r>
              <a:rPr lang="ja-JP" altLang="en-US" sz="1000">
                <a:latin typeface="+mn-ea"/>
                <a:cs typeface="MS PMincho" charset="-128"/>
              </a:rPr>
              <a:t>　</a:t>
            </a:r>
            <a:r>
              <a:rPr lang="en-US" altLang="ja-JP" sz="1000" dirty="0">
                <a:latin typeface="+mn-ea"/>
                <a:cs typeface="MS PMincho" charset="-128"/>
              </a:rPr>
              <a:t>※</a:t>
            </a:r>
            <a:r>
              <a:rPr lang="ja-JP" altLang="en-US" sz="1000">
                <a:latin typeface="+mn-ea"/>
                <a:cs typeface="MS PMincho" charset="-128"/>
              </a:rPr>
              <a:t>前後の出場チームが使用するマイク数により、マイクの数量の調整が必要となる場合があります。</a:t>
            </a:r>
            <a:endParaRPr lang="en-US" altLang="ja-JP" sz="1000" dirty="0">
              <a:latin typeface="+mn-ea"/>
              <a:cs typeface="MS PMincho" charset="-128"/>
            </a:endParaRPr>
          </a:p>
        </p:txBody>
      </p:sp>
      <p:sp>
        <p:nvSpPr>
          <p:cNvPr id="31" name="テキスト ボックス 30">
            <a:extLst>
              <a:ext uri="{FF2B5EF4-FFF2-40B4-BE49-F238E27FC236}">
                <a16:creationId xmlns:a16="http://schemas.microsoft.com/office/drawing/2014/main" id="{B338426B-964A-C34F-A8AA-4BDB35230AD3}"/>
              </a:ext>
            </a:extLst>
          </p:cNvPr>
          <p:cNvSpPr txBox="1"/>
          <p:nvPr/>
        </p:nvSpPr>
        <p:spPr>
          <a:xfrm>
            <a:off x="377190" y="3977496"/>
            <a:ext cx="6109972" cy="1061829"/>
          </a:xfrm>
          <a:prstGeom prst="rect">
            <a:avLst/>
          </a:prstGeom>
          <a:noFill/>
        </p:spPr>
        <p:txBody>
          <a:bodyPr wrap="square" rtlCol="0">
            <a:spAutoFit/>
          </a:bodyPr>
          <a:lstStyle/>
          <a:p>
            <a:r>
              <a:rPr lang="ja-JP" altLang="en-US" sz="1200" b="1">
                <a:solidFill>
                  <a:srgbClr val="0070C0"/>
                </a:solidFill>
                <a:latin typeface="+mn-ea"/>
                <a:cs typeface="MS PMincho" charset="-128"/>
              </a:rPr>
              <a:t>＜照明について＞</a:t>
            </a:r>
            <a:endParaRPr lang="en-US" altLang="ja-JP" sz="1200" b="1" dirty="0">
              <a:solidFill>
                <a:srgbClr val="0070C0"/>
              </a:solidFill>
              <a:latin typeface="+mn-ea"/>
              <a:cs typeface="MS PMincho" charset="-128"/>
            </a:endParaRPr>
          </a:p>
          <a:p>
            <a:r>
              <a:rPr lang="ja-JP" altLang="en-US" sz="1000">
                <a:latin typeface="+mn-ea"/>
                <a:cs typeface="MS PMincho" charset="-128"/>
              </a:rPr>
              <a:t>以下の通り、照明を限定します。指定の照明を希望される場合は、</a:t>
            </a:r>
            <a:endParaRPr lang="en-US" altLang="ja-JP" sz="1000" dirty="0">
              <a:latin typeface="+mn-ea"/>
              <a:cs typeface="MS PMincho" charset="-128"/>
            </a:endParaRPr>
          </a:p>
          <a:p>
            <a:r>
              <a:rPr lang="ja-JP" altLang="en-US" sz="1000">
                <a:latin typeface="+mn-ea"/>
                <a:cs typeface="MS PMincho" charset="-128"/>
              </a:rPr>
              <a:t>台本に、以下の「</a:t>
            </a:r>
            <a:r>
              <a:rPr lang="en-US" altLang="ja-JP" sz="1000" dirty="0">
                <a:latin typeface="+mn-ea"/>
                <a:cs typeface="MS PMincho" charset="-128"/>
              </a:rPr>
              <a:t>NO(</a:t>
            </a:r>
            <a:r>
              <a:rPr lang="ja-JP" altLang="en-US" sz="1000">
                <a:latin typeface="+mn-ea"/>
                <a:cs typeface="MS PMincho" charset="-128"/>
              </a:rPr>
              <a:t>ナンバー）および色」を明記ください。</a:t>
            </a:r>
            <a:endParaRPr lang="en-US" altLang="ja-JP" sz="1000" dirty="0">
              <a:latin typeface="+mn-ea"/>
              <a:cs typeface="MS PMincho" charset="-128"/>
            </a:endParaRPr>
          </a:p>
          <a:p>
            <a:r>
              <a:rPr lang="ja-JP" altLang="en-US" sz="1000">
                <a:latin typeface="+mn-ea"/>
                <a:cs typeface="MS PMincho" charset="-128"/>
              </a:rPr>
              <a:t>また、当日テクニカルスタッフへのタイミングの指示が必要になります。</a:t>
            </a:r>
            <a:endParaRPr lang="en-US" altLang="ja-JP" sz="1000" dirty="0">
              <a:latin typeface="+mn-ea"/>
              <a:cs typeface="MS PMincho" charset="-128"/>
            </a:endParaRPr>
          </a:p>
          <a:p>
            <a:endParaRPr lang="en-US" altLang="ja-JP" sz="1000" b="1" dirty="0">
              <a:latin typeface="+mn-ea"/>
              <a:cs typeface="MS PMincho" charset="-128"/>
            </a:endParaRPr>
          </a:p>
          <a:p>
            <a:r>
              <a:rPr lang="ja-JP" altLang="en-US" sz="1100" b="1">
                <a:latin typeface="+mn-ea"/>
                <a:cs typeface="MS PMincho" charset="-128"/>
              </a:rPr>
              <a:t>■照明の種類</a:t>
            </a:r>
            <a:endParaRPr lang="en-US" altLang="ja-JP" sz="1100" dirty="0">
              <a:latin typeface="+mn-ea"/>
              <a:cs typeface="MS PMincho" charset="-128"/>
            </a:endParaRPr>
          </a:p>
        </p:txBody>
      </p:sp>
      <p:graphicFrame>
        <p:nvGraphicFramePr>
          <p:cNvPr id="32" name="表 31">
            <a:extLst>
              <a:ext uri="{FF2B5EF4-FFF2-40B4-BE49-F238E27FC236}">
                <a16:creationId xmlns:a16="http://schemas.microsoft.com/office/drawing/2014/main" id="{D8CE60AC-DE77-F544-8236-628E4050EEFA}"/>
              </a:ext>
            </a:extLst>
          </p:cNvPr>
          <p:cNvGraphicFramePr>
            <a:graphicFrameLocks noGrp="1"/>
          </p:cNvGraphicFramePr>
          <p:nvPr>
            <p:extLst>
              <p:ext uri="{D42A27DB-BD31-4B8C-83A1-F6EECF244321}">
                <p14:modId xmlns:p14="http://schemas.microsoft.com/office/powerpoint/2010/main" val="3332693460"/>
              </p:ext>
            </p:extLst>
          </p:nvPr>
        </p:nvGraphicFramePr>
        <p:xfrm>
          <a:off x="377190" y="5051515"/>
          <a:ext cx="6103619" cy="2908800"/>
        </p:xfrm>
        <a:graphic>
          <a:graphicData uri="http://schemas.openxmlformats.org/drawingml/2006/table">
            <a:tbl>
              <a:tblPr firstRow="1" bandRow="1"/>
              <a:tblGrid>
                <a:gridCol w="392244">
                  <a:extLst>
                    <a:ext uri="{9D8B030D-6E8A-4147-A177-3AD203B41FA5}">
                      <a16:colId xmlns:a16="http://schemas.microsoft.com/office/drawing/2014/main" val="20000"/>
                    </a:ext>
                  </a:extLst>
                </a:gridCol>
                <a:gridCol w="932617">
                  <a:extLst>
                    <a:ext uri="{9D8B030D-6E8A-4147-A177-3AD203B41FA5}">
                      <a16:colId xmlns:a16="http://schemas.microsoft.com/office/drawing/2014/main" val="20001"/>
                    </a:ext>
                  </a:extLst>
                </a:gridCol>
                <a:gridCol w="3327149">
                  <a:extLst>
                    <a:ext uri="{9D8B030D-6E8A-4147-A177-3AD203B41FA5}">
                      <a16:colId xmlns:a16="http://schemas.microsoft.com/office/drawing/2014/main" val="204150276"/>
                    </a:ext>
                  </a:extLst>
                </a:gridCol>
                <a:gridCol w="735980">
                  <a:extLst>
                    <a:ext uri="{9D8B030D-6E8A-4147-A177-3AD203B41FA5}">
                      <a16:colId xmlns:a16="http://schemas.microsoft.com/office/drawing/2014/main" val="20002"/>
                    </a:ext>
                  </a:extLst>
                </a:gridCol>
                <a:gridCol w="715629">
                  <a:extLst>
                    <a:ext uri="{9D8B030D-6E8A-4147-A177-3AD203B41FA5}">
                      <a16:colId xmlns:a16="http://schemas.microsoft.com/office/drawing/2014/main" val="3543428122"/>
                    </a:ext>
                  </a:extLst>
                </a:gridCol>
              </a:tblGrid>
              <a:tr h="0">
                <a:tc>
                  <a:txBody>
                    <a:bodyPr/>
                    <a:lstStyle/>
                    <a:p>
                      <a:r>
                        <a:rPr lang="en-US" altLang="ja-JP" sz="800" dirty="0">
                          <a:latin typeface="MS PGothic" panose="020B0600070205080204" pitchFamily="34" charset="-128"/>
                          <a:ea typeface="MS PGothic" panose="020B0600070205080204" pitchFamily="34" charset="-128"/>
                        </a:rPr>
                        <a:t>NO</a:t>
                      </a:r>
                      <a:endParaRPr lang="ja-JP" altLang="en-US" sz="800" dirty="0">
                        <a:latin typeface="MS PGothic" panose="020B0600070205080204" pitchFamily="34" charset="-128"/>
                        <a:ea typeface="MS PGothic" panose="020B0600070205080204" pitchFamily="34" charset="-128"/>
                      </a:endParaRPr>
                    </a:p>
                  </a:txBody>
                  <a:tcPr marT="36000" marB="36000" anchor="ctr">
                    <a:solidFill>
                      <a:schemeClr val="bg1">
                        <a:lumMod val="85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名称</a:t>
                      </a:r>
                      <a:endParaRPr lang="ja-JP" altLang="en-US" sz="800" dirty="0">
                        <a:latin typeface="MS PGothic" panose="020B0600070205080204" pitchFamily="34" charset="-128"/>
                        <a:ea typeface="MS PGothic" panose="020B0600070205080204" pitchFamily="34" charset="-128"/>
                      </a:endParaRPr>
                    </a:p>
                  </a:txBody>
                  <a:tcPr marT="36000" marB="36000" anchor="ctr">
                    <a:solidFill>
                      <a:schemeClr val="bg1">
                        <a:lumMod val="85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内容</a:t>
                      </a:r>
                      <a:endParaRPr lang="ja-JP" altLang="en-US" sz="800" dirty="0">
                        <a:latin typeface="MS PGothic" panose="020B0600070205080204" pitchFamily="34" charset="-128"/>
                        <a:ea typeface="MS PGothic" panose="020B0600070205080204" pitchFamily="34" charset="-128"/>
                      </a:endParaRPr>
                    </a:p>
                  </a:txBody>
                  <a:tcPr marT="36000" marB="36000" anchor="ctr">
                    <a:solidFill>
                      <a:schemeClr val="bg1">
                        <a:lumMod val="85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エリア</a:t>
                      </a:r>
                      <a:endParaRPr lang="ja-JP" altLang="en-US" sz="800" dirty="0">
                        <a:latin typeface="MS PGothic" panose="020B0600070205080204" pitchFamily="34" charset="-128"/>
                        <a:ea typeface="MS PGothic" panose="020B0600070205080204" pitchFamily="34" charset="-128"/>
                      </a:endParaRPr>
                    </a:p>
                  </a:txBody>
                  <a:tcPr marT="36000" marB="36000" anchor="ctr">
                    <a:solidFill>
                      <a:schemeClr val="bg1">
                        <a:lumMod val="85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色の指定</a:t>
                      </a:r>
                      <a:endParaRPr lang="ja-JP" altLang="en-US" sz="800" dirty="0">
                        <a:latin typeface="MS PGothic" panose="020B0600070205080204" pitchFamily="34" charset="-128"/>
                        <a:ea typeface="MS PGothic" panose="020B0600070205080204" pitchFamily="34" charset="-128"/>
                      </a:endParaRPr>
                    </a:p>
                  </a:txBody>
                  <a:tcPr marT="36000" marB="36000" anchor="ctr">
                    <a:solidFill>
                      <a:schemeClr val="bg1">
                        <a:lumMod val="85000"/>
                      </a:schemeClr>
                    </a:solidFill>
                  </a:tcPr>
                </a:tc>
                <a:extLst>
                  <a:ext uri="{0D108BD9-81ED-4DB2-BD59-A6C34878D82A}">
                    <a16:rowId xmlns:a16="http://schemas.microsoft.com/office/drawing/2014/main" val="10000"/>
                  </a:ext>
                </a:extLst>
              </a:tr>
              <a:tr h="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ja-JP" sz="800" dirty="0">
                          <a:latin typeface="MS PGothic" panose="020B0600070205080204" pitchFamily="34" charset="-128"/>
                          <a:ea typeface="MS PGothic" panose="020B0600070205080204" pitchFamily="34" charset="-128"/>
                        </a:rPr>
                        <a:t>A</a:t>
                      </a:r>
                      <a:endParaRPr lang="ja-JP" altLang="en-US" sz="800" dirty="0">
                        <a:latin typeface="MS PGothic" panose="020B0600070205080204" pitchFamily="34" charset="-128"/>
                        <a:ea typeface="MS PGothic" panose="020B0600070205080204" pitchFamily="34" charset="-128"/>
                      </a:endParaRPr>
                    </a:p>
                  </a:txBody>
                  <a:tcPr marT="36000" marB="36000" anchor="ctr"/>
                </a:tc>
                <a:tc rowSpan="5">
                  <a:txBody>
                    <a:bodyPr/>
                    <a:lstStyle/>
                    <a:p>
                      <a:pPr algn="l"/>
                      <a:r>
                        <a:rPr lang="ja-JP" altLang="en-US" sz="800">
                          <a:latin typeface="MS PGothic" panose="020B0600070205080204" pitchFamily="34" charset="-128"/>
                          <a:ea typeface="MS PGothic" panose="020B0600070205080204" pitchFamily="34" charset="-128"/>
                        </a:rPr>
                        <a:t>基本の明かり</a:t>
                      </a:r>
                      <a:endParaRPr lang="ja-JP" altLang="en-US" sz="800" dirty="0">
                        <a:latin typeface="MS PGothic" panose="020B0600070205080204" pitchFamily="34" charset="-128"/>
                        <a:ea typeface="MS PGothic" panose="020B0600070205080204" pitchFamily="34" charset="-128"/>
                      </a:endParaRPr>
                    </a:p>
                  </a:txBody>
                  <a:tcPr marT="36000" marB="3600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ステージ全体が明るい。（地明かり）</a:t>
                      </a:r>
                      <a:endParaRPr lang="ja-JP" altLang="en-US" sz="800" dirty="0">
                        <a:latin typeface="MS PGothic" panose="020B0600070205080204" pitchFamily="34" charset="-128"/>
                        <a:ea typeface="MS PGothic" panose="020B0600070205080204" pitchFamily="34" charset="-128"/>
                      </a:endParaRPr>
                    </a:p>
                  </a:txBody>
                  <a:tcPr marT="36000" marB="3600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全体</a:t>
                      </a:r>
                      <a:endParaRPr lang="ja-JP" altLang="en-US" sz="800" dirty="0">
                        <a:latin typeface="MS PGothic" panose="020B0600070205080204" pitchFamily="34" charset="-128"/>
                        <a:ea typeface="MS PGothic" panose="020B0600070205080204" pitchFamily="34" charset="-128"/>
                      </a:endParaRPr>
                    </a:p>
                  </a:txBody>
                  <a:tcPr marT="36000" marB="3600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S PGothic" panose="020B0600070205080204" pitchFamily="34" charset="-128"/>
                          <a:ea typeface="MS PGothic" panose="020B0600070205080204" pitchFamily="34" charset="-128"/>
                          <a:cs typeface="+mn-cs"/>
                        </a:rPr>
                        <a:t>ー</a:t>
                      </a:r>
                      <a:endParaRPr kumimoji="1" lang="ja-JP" altLang="en-US" sz="800" b="0" i="0" u="none" strike="noStrike" kern="1200" cap="none" spc="0" normalizeH="0" baseline="0" noProof="0" dirty="0">
                        <a:ln>
                          <a:noFill/>
                        </a:ln>
                        <a:solidFill>
                          <a:prstClr val="black"/>
                        </a:solidFill>
                        <a:effectLst/>
                        <a:uLnTx/>
                        <a:uFillTx/>
                        <a:latin typeface="MS PGothic" panose="020B0600070205080204" pitchFamily="34" charset="-128"/>
                        <a:ea typeface="MS PGothic" panose="020B0600070205080204" pitchFamily="34" charset="-128"/>
                        <a:cs typeface="+mn-cs"/>
                      </a:endParaRPr>
                    </a:p>
                  </a:txBody>
                  <a:tcPr marT="36000" marB="36000" anchor="ctr"/>
                </a:tc>
                <a:extLst>
                  <a:ext uri="{0D108BD9-81ED-4DB2-BD59-A6C34878D82A}">
                    <a16:rowId xmlns:a16="http://schemas.microsoft.com/office/drawing/2014/main" val="10001"/>
                  </a:ext>
                </a:extLst>
              </a:tr>
              <a:tr h="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ja-JP" sz="800" dirty="0">
                          <a:latin typeface="MS PGothic" panose="020B0600070205080204" pitchFamily="34" charset="-128"/>
                          <a:ea typeface="MS PGothic" panose="020B0600070205080204" pitchFamily="34" charset="-128"/>
                        </a:rPr>
                        <a:t>B</a:t>
                      </a:r>
                      <a:endParaRPr lang="ja-JP" altLang="en-US" sz="800" dirty="0">
                        <a:latin typeface="MS PGothic" panose="020B0600070205080204" pitchFamily="34" charset="-128"/>
                        <a:ea typeface="MS PGothic" panose="020B0600070205080204" pitchFamily="34" charset="-128"/>
                      </a:endParaRPr>
                    </a:p>
                  </a:txBody>
                  <a:tcPr marT="36000" marB="36000" anchor="ctr"/>
                </a:tc>
                <a:tc vMerge="1">
                  <a:txBody>
                    <a:bodyPr/>
                    <a:lstStyle/>
                    <a:p>
                      <a:pPr algn="l"/>
                      <a:endParaRPr kumimoji="1" lang="ja-JP" altLang="en-US" sz="900" dirty="0">
                        <a:latin typeface="+mn-ea"/>
                        <a:ea typeface="+mn-ea"/>
                      </a:endParaRPr>
                    </a:p>
                  </a:txBody>
                  <a:tcPr marT="18000" marB="1800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ステージ全体が薄暗い。</a:t>
                      </a:r>
                      <a:endParaRPr lang="ja-JP" altLang="en-US" sz="800" dirty="0">
                        <a:latin typeface="MS PGothic" panose="020B0600070205080204" pitchFamily="34" charset="-128"/>
                        <a:ea typeface="MS PGothic" panose="020B0600070205080204" pitchFamily="34" charset="-128"/>
                      </a:endParaRPr>
                    </a:p>
                  </a:txBody>
                  <a:tcPr marT="36000" marB="3600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800" noProof="0">
                          <a:latin typeface="MS PGothic" panose="020B0600070205080204" pitchFamily="34" charset="-128"/>
                          <a:ea typeface="MS PGothic" panose="020B0600070205080204" pitchFamily="34" charset="-128"/>
                        </a:rPr>
                        <a:t>全体</a:t>
                      </a:r>
                      <a:endParaRPr lang="ja-JP" altLang="en-US" sz="800" noProof="0" dirty="0">
                        <a:latin typeface="MS PGothic" panose="020B0600070205080204" pitchFamily="34" charset="-128"/>
                        <a:ea typeface="MS PGothic" panose="020B0600070205080204" pitchFamily="34" charset="-128"/>
                      </a:endParaRPr>
                    </a:p>
                  </a:txBody>
                  <a:tcPr marT="36000" marB="3600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S PGothic" panose="020B0600070205080204" pitchFamily="34" charset="-128"/>
                          <a:ea typeface="MS PGothic" panose="020B0600070205080204" pitchFamily="34" charset="-128"/>
                          <a:cs typeface="+mn-cs"/>
                        </a:rPr>
                        <a:t>ー</a:t>
                      </a:r>
                      <a:endParaRPr kumimoji="1" lang="ja-JP" altLang="en-US" sz="800" b="0" i="0" u="none" strike="noStrike" kern="1200" cap="none" spc="0" normalizeH="0" baseline="0" noProof="0" dirty="0">
                        <a:ln>
                          <a:noFill/>
                        </a:ln>
                        <a:solidFill>
                          <a:prstClr val="black"/>
                        </a:solidFill>
                        <a:effectLst/>
                        <a:uLnTx/>
                        <a:uFillTx/>
                        <a:latin typeface="MS PGothic" panose="020B0600070205080204" pitchFamily="34" charset="-128"/>
                        <a:ea typeface="MS PGothic" panose="020B0600070205080204" pitchFamily="34" charset="-128"/>
                        <a:cs typeface="+mn-cs"/>
                      </a:endParaRPr>
                    </a:p>
                  </a:txBody>
                  <a:tcPr marT="36000" marB="36000" anchor="ctr"/>
                </a:tc>
                <a:extLst>
                  <a:ext uri="{0D108BD9-81ED-4DB2-BD59-A6C34878D82A}">
                    <a16:rowId xmlns:a16="http://schemas.microsoft.com/office/drawing/2014/main" val="1790735490"/>
                  </a:ext>
                </a:extLst>
              </a:tr>
              <a:tr h="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ja-JP" sz="800" dirty="0">
                          <a:latin typeface="MS PGothic" panose="020B0600070205080204" pitchFamily="34" charset="-128"/>
                          <a:ea typeface="MS PGothic" panose="020B0600070205080204" pitchFamily="34" charset="-128"/>
                        </a:rPr>
                        <a:t>C</a:t>
                      </a:r>
                      <a:endParaRPr lang="ja-JP" altLang="en-US" sz="800" dirty="0">
                        <a:latin typeface="MS PGothic" panose="020B0600070205080204" pitchFamily="34" charset="-128"/>
                        <a:ea typeface="MS PGothic" panose="020B0600070205080204" pitchFamily="34" charset="-128"/>
                      </a:endParaRPr>
                    </a:p>
                  </a:txBody>
                  <a:tcPr marT="36000" marB="36000" anchor="ctr"/>
                </a:tc>
                <a:tc vMerge="1">
                  <a:txBody>
                    <a:bodyPr/>
                    <a:lstStyle/>
                    <a:p>
                      <a:pPr algn="l"/>
                      <a:endParaRPr kumimoji="1" lang="ja-JP" altLang="en-US" sz="900" dirty="0">
                        <a:latin typeface="+mn-ea"/>
                        <a:ea typeface="+mn-ea"/>
                      </a:endParaRPr>
                    </a:p>
                  </a:txBody>
                  <a:tcPr marT="18000" marB="1800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暗転（ステージ全体が暗い）　</a:t>
                      </a:r>
                      <a:r>
                        <a:rPr lang="ja-JP" altLang="en-US" sz="800" dirty="0">
                          <a:latin typeface="MS PGothic" panose="020B0600070205080204" pitchFamily="34" charset="-128"/>
                          <a:ea typeface="MS PGothic" panose="020B0600070205080204" pitchFamily="34" charset="-128"/>
                        </a:rPr>
                        <a:t>　</a:t>
                      </a:r>
                      <a:r>
                        <a:rPr lang="en-US" altLang="ja-JP" sz="800" dirty="0">
                          <a:latin typeface="MS PGothic" panose="020B0600070205080204" pitchFamily="34" charset="-128"/>
                          <a:ea typeface="MS PGothic" panose="020B0600070205080204" pitchFamily="34" charset="-128"/>
                        </a:rPr>
                        <a:t>※</a:t>
                      </a:r>
                      <a:r>
                        <a:rPr lang="ja-JP" altLang="en-US" sz="800">
                          <a:latin typeface="MS PGothic" panose="020B0600070205080204" pitchFamily="34" charset="-128"/>
                          <a:ea typeface="MS PGothic" panose="020B0600070205080204" pitchFamily="34" charset="-128"/>
                        </a:rPr>
                        <a:t>場面転換などに適しています。</a:t>
                      </a:r>
                      <a:endParaRPr lang="ja-JP" altLang="en-US" sz="800" dirty="0">
                        <a:latin typeface="MS PGothic" panose="020B0600070205080204" pitchFamily="34" charset="-128"/>
                        <a:ea typeface="MS PGothic" panose="020B0600070205080204" pitchFamily="34" charset="-128"/>
                      </a:endParaRPr>
                    </a:p>
                  </a:txBody>
                  <a:tcPr marT="36000" marB="3600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800" noProof="0">
                          <a:latin typeface="MS PGothic" panose="020B0600070205080204" pitchFamily="34" charset="-128"/>
                          <a:ea typeface="MS PGothic" panose="020B0600070205080204" pitchFamily="34" charset="-128"/>
                        </a:rPr>
                        <a:t>全体</a:t>
                      </a:r>
                      <a:endParaRPr lang="ja-JP" altLang="en-US" sz="800" noProof="0" dirty="0">
                        <a:latin typeface="MS PGothic" panose="020B0600070205080204" pitchFamily="34" charset="-128"/>
                        <a:ea typeface="MS PGothic" panose="020B0600070205080204" pitchFamily="34" charset="-128"/>
                      </a:endParaRPr>
                    </a:p>
                  </a:txBody>
                  <a:tcPr marT="36000" marB="3600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S PGothic" panose="020B0600070205080204" pitchFamily="34" charset="-128"/>
                          <a:ea typeface="MS PGothic" panose="020B0600070205080204" pitchFamily="34" charset="-128"/>
                          <a:cs typeface="+mn-cs"/>
                        </a:rPr>
                        <a:t>ー</a:t>
                      </a:r>
                      <a:endParaRPr kumimoji="1" lang="ja-JP" altLang="en-US" sz="800" b="0" i="0" u="none" strike="noStrike" kern="1200" cap="none" spc="0" normalizeH="0" baseline="0" noProof="0" dirty="0">
                        <a:ln>
                          <a:noFill/>
                        </a:ln>
                        <a:solidFill>
                          <a:prstClr val="black"/>
                        </a:solidFill>
                        <a:effectLst/>
                        <a:uLnTx/>
                        <a:uFillTx/>
                        <a:latin typeface="MS PGothic" panose="020B0600070205080204" pitchFamily="34" charset="-128"/>
                        <a:ea typeface="MS PGothic" panose="020B0600070205080204" pitchFamily="34" charset="-128"/>
                        <a:cs typeface="+mn-cs"/>
                      </a:endParaRPr>
                    </a:p>
                  </a:txBody>
                  <a:tcPr marT="36000" marB="36000" anchor="ctr"/>
                </a:tc>
                <a:extLst>
                  <a:ext uri="{0D108BD9-81ED-4DB2-BD59-A6C34878D82A}">
                    <a16:rowId xmlns:a16="http://schemas.microsoft.com/office/drawing/2014/main" val="2963374392"/>
                  </a:ext>
                </a:extLst>
              </a:tr>
              <a:tr h="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ja-JP" sz="800" dirty="0">
                          <a:latin typeface="MS PGothic" panose="020B0600070205080204" pitchFamily="34" charset="-128"/>
                          <a:ea typeface="MS PGothic" panose="020B0600070205080204" pitchFamily="34" charset="-128"/>
                        </a:rPr>
                        <a:t>D</a:t>
                      </a:r>
                      <a:endParaRPr lang="ja-JP" altLang="en-US" sz="800" dirty="0">
                        <a:latin typeface="MS PGothic" panose="020B0600070205080204" pitchFamily="34" charset="-128"/>
                        <a:ea typeface="MS PGothic" panose="020B0600070205080204" pitchFamily="34" charset="-128"/>
                      </a:endParaRPr>
                    </a:p>
                  </a:txBody>
                  <a:tcPr marT="36000" marB="36000" anchor="ctr"/>
                </a:tc>
                <a:tc vMerge="1">
                  <a:txBody>
                    <a:bodyPr/>
                    <a:lstStyle/>
                    <a:p>
                      <a:pPr algn="l"/>
                      <a:endParaRPr kumimoji="1" lang="ja-JP" altLang="en-US" sz="900" dirty="0">
                        <a:latin typeface="+mn-ea"/>
                        <a:ea typeface="+mn-ea"/>
                      </a:endParaRPr>
                    </a:p>
                  </a:txBody>
                  <a:tcPr marT="18000" marB="1800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演技スペース周辺のみ明るい、他は暗い。</a:t>
                      </a:r>
                      <a:endParaRPr lang="ja-JP" altLang="en-US" sz="800" dirty="0">
                        <a:latin typeface="MS PGothic" panose="020B0600070205080204" pitchFamily="34" charset="-128"/>
                        <a:ea typeface="MS PGothic" panose="020B0600070205080204" pitchFamily="34" charset="-128"/>
                      </a:endParaRPr>
                    </a:p>
                  </a:txBody>
                  <a:tcPr marT="36000" marB="3600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全体</a:t>
                      </a:r>
                      <a:endParaRPr lang="ja-JP" altLang="en-US" sz="800" dirty="0">
                        <a:latin typeface="MS PGothic" panose="020B0600070205080204" pitchFamily="34" charset="-128"/>
                        <a:ea typeface="MS PGothic" panose="020B0600070205080204" pitchFamily="34" charset="-128"/>
                      </a:endParaRPr>
                    </a:p>
                  </a:txBody>
                  <a:tcPr marT="36000" marB="3600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S PGothic" panose="020B0600070205080204" pitchFamily="34" charset="-128"/>
                          <a:ea typeface="MS PGothic" panose="020B0600070205080204" pitchFamily="34" charset="-128"/>
                          <a:cs typeface="+mn-cs"/>
                        </a:rPr>
                        <a:t>ー</a:t>
                      </a:r>
                      <a:endParaRPr kumimoji="1" lang="ja-JP" altLang="en-US" sz="800" b="0" i="0" u="none" strike="noStrike" kern="1200" cap="none" spc="0" normalizeH="0" baseline="0" noProof="0" dirty="0">
                        <a:ln>
                          <a:noFill/>
                        </a:ln>
                        <a:solidFill>
                          <a:prstClr val="black"/>
                        </a:solidFill>
                        <a:effectLst/>
                        <a:uLnTx/>
                        <a:uFillTx/>
                        <a:latin typeface="MS PGothic" panose="020B0600070205080204" pitchFamily="34" charset="-128"/>
                        <a:ea typeface="MS PGothic" panose="020B0600070205080204" pitchFamily="34" charset="-128"/>
                        <a:cs typeface="+mn-cs"/>
                      </a:endParaRPr>
                    </a:p>
                  </a:txBody>
                  <a:tcPr marT="36000" marB="36000" anchor="ctr"/>
                </a:tc>
                <a:extLst>
                  <a:ext uri="{0D108BD9-81ED-4DB2-BD59-A6C34878D82A}">
                    <a16:rowId xmlns:a16="http://schemas.microsoft.com/office/drawing/2014/main" val="3702774804"/>
                  </a:ext>
                </a:extLst>
              </a:tr>
              <a:tr h="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ja-JP" sz="800" dirty="0">
                          <a:latin typeface="MS PGothic" panose="020B0600070205080204" pitchFamily="34" charset="-128"/>
                          <a:ea typeface="MS PGothic" panose="020B0600070205080204" pitchFamily="34" charset="-128"/>
                        </a:rPr>
                        <a:t>E</a:t>
                      </a:r>
                      <a:endParaRPr lang="ja-JP" altLang="en-US" sz="800" dirty="0">
                        <a:latin typeface="MS PGothic" panose="020B0600070205080204" pitchFamily="34" charset="-128"/>
                        <a:ea typeface="MS PGothic" panose="020B0600070205080204" pitchFamily="34" charset="-128"/>
                      </a:endParaRPr>
                    </a:p>
                  </a:txBody>
                  <a:tcPr marT="36000" marB="36000" anchor="ctr"/>
                </a:tc>
                <a:tc vMerge="1">
                  <a:txBody>
                    <a:bodyPr/>
                    <a:lstStyle/>
                    <a:p>
                      <a:pPr algn="l"/>
                      <a:endParaRPr kumimoji="1" lang="ja-JP" altLang="en-US" sz="900" dirty="0">
                        <a:latin typeface="+mn-ea"/>
                        <a:ea typeface="+mn-ea"/>
                      </a:endParaRPr>
                    </a:p>
                  </a:txBody>
                  <a:tcPr marT="18000" marB="1800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800" kern="1200">
                          <a:solidFill>
                            <a:schemeClr val="tx1"/>
                          </a:solidFill>
                          <a:latin typeface="MS PGothic" panose="020B0600070205080204" pitchFamily="34" charset="-128"/>
                          <a:ea typeface="MS PGothic" panose="020B0600070205080204" pitchFamily="34" charset="-128"/>
                          <a:cs typeface="+mn-cs"/>
                        </a:rPr>
                        <a:t>演技スペース周辺</a:t>
                      </a:r>
                      <a:r>
                        <a:rPr lang="ja-JP" altLang="en-US" sz="800">
                          <a:latin typeface="MS PGothic" panose="020B0600070205080204" pitchFamily="34" charset="-128"/>
                          <a:ea typeface="MS PGothic" panose="020B0600070205080204" pitchFamily="34" charset="-128"/>
                        </a:rPr>
                        <a:t>のみ薄暗い、他は暗い。</a:t>
                      </a:r>
                      <a:endParaRPr lang="ja-JP" altLang="en-US" sz="800" dirty="0">
                        <a:latin typeface="MS PGothic" panose="020B0600070205080204" pitchFamily="34" charset="-128"/>
                        <a:ea typeface="MS PGothic" panose="020B0600070205080204" pitchFamily="34" charset="-128"/>
                      </a:endParaRPr>
                    </a:p>
                  </a:txBody>
                  <a:tcPr marT="36000" marB="3600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全体</a:t>
                      </a:r>
                      <a:endParaRPr lang="ja-JP" altLang="en-US" sz="800" dirty="0">
                        <a:latin typeface="MS PGothic" panose="020B0600070205080204" pitchFamily="34" charset="-128"/>
                        <a:ea typeface="MS PGothic" panose="020B0600070205080204" pitchFamily="34" charset="-128"/>
                      </a:endParaRPr>
                    </a:p>
                  </a:txBody>
                  <a:tcPr marT="36000" marB="3600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S PGothic" panose="020B0600070205080204" pitchFamily="34" charset="-128"/>
                          <a:ea typeface="MS PGothic" panose="020B0600070205080204" pitchFamily="34" charset="-128"/>
                          <a:cs typeface="+mn-cs"/>
                        </a:rPr>
                        <a:t>ー</a:t>
                      </a:r>
                      <a:endParaRPr kumimoji="1" lang="ja-JP" altLang="en-US" sz="800" b="0" i="0" u="none" strike="noStrike" kern="1200" cap="none" spc="0" normalizeH="0" baseline="0" noProof="0" dirty="0">
                        <a:ln>
                          <a:noFill/>
                        </a:ln>
                        <a:solidFill>
                          <a:prstClr val="black"/>
                        </a:solidFill>
                        <a:effectLst/>
                        <a:uLnTx/>
                        <a:uFillTx/>
                        <a:latin typeface="MS PGothic" panose="020B0600070205080204" pitchFamily="34" charset="-128"/>
                        <a:ea typeface="MS PGothic" panose="020B0600070205080204" pitchFamily="34" charset="-128"/>
                        <a:cs typeface="+mn-cs"/>
                      </a:endParaRPr>
                    </a:p>
                  </a:txBody>
                  <a:tcPr marT="36000" marB="36000" anchor="ctr"/>
                </a:tc>
                <a:extLst>
                  <a:ext uri="{0D108BD9-81ED-4DB2-BD59-A6C34878D82A}">
                    <a16:rowId xmlns:a16="http://schemas.microsoft.com/office/drawing/2014/main" val="1467544475"/>
                  </a:ext>
                </a:extLst>
              </a:tr>
              <a:tr h="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ja-JP" sz="800" dirty="0">
                          <a:latin typeface="MS PGothic" panose="020B0600070205080204" pitchFamily="34" charset="-128"/>
                          <a:ea typeface="MS PGothic" panose="020B0600070205080204" pitchFamily="34" charset="-128"/>
                        </a:rPr>
                        <a:t>S</a:t>
                      </a:r>
                      <a:r>
                        <a:rPr lang="ja-JP" altLang="en-US" sz="800">
                          <a:latin typeface="MS PGothic" panose="020B0600070205080204" pitchFamily="34" charset="-128"/>
                          <a:ea typeface="MS PGothic" panose="020B0600070205080204" pitchFamily="34" charset="-128"/>
                        </a:rPr>
                        <a:t>１</a:t>
                      </a:r>
                      <a:endParaRPr lang="ja-JP" altLang="en-US"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tc rowSpan="6">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スポットライト</a:t>
                      </a:r>
                      <a:endParaRPr lang="ja-JP" altLang="en-US"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tc rowSpan="6">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限ったエリアのみ明るい。</a:t>
                      </a:r>
                      <a:endParaRPr lang="en-US" altLang="ja-JP" sz="800" dirty="0">
                        <a:latin typeface="MS PGothic" panose="020B0600070205080204" pitchFamily="34" charset="-128"/>
                        <a:ea typeface="MS PGothic" panose="020B0600070205080204" pitchFamily="34"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dirty="0">
                          <a:latin typeface="MS PGothic" panose="020B0600070205080204" pitchFamily="34" charset="-128"/>
                          <a:ea typeface="MS PGothic" panose="020B0600070205080204" pitchFamily="34" charset="-128"/>
                        </a:rPr>
                        <a:t>※</a:t>
                      </a:r>
                      <a:r>
                        <a:rPr lang="ja-JP" altLang="en-US" sz="800">
                          <a:latin typeface="MS PGothic" panose="020B0600070205080204" pitchFamily="34" charset="-128"/>
                          <a:ea typeface="MS PGothic" panose="020B0600070205080204" pitchFamily="34" charset="-128"/>
                        </a:rPr>
                        <a:t>場所は、３箇所（演技スペース内）から選ぶことができます。</a:t>
                      </a:r>
                      <a:endParaRPr lang="en-US" altLang="ja-JP" sz="800" dirty="0">
                        <a:latin typeface="MS PGothic" panose="020B0600070205080204" pitchFamily="34" charset="-128"/>
                        <a:ea typeface="MS PGothic" panose="020B0600070205080204" pitchFamily="34"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　（以下、図を参照）</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上手・奥</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S PGothic" panose="020B0600070205080204" pitchFamily="34" charset="-128"/>
                          <a:ea typeface="MS PGothic" panose="020B0600070205080204" pitchFamily="34" charset="-128"/>
                          <a:cs typeface="+mn-cs"/>
                        </a:rPr>
                        <a:t>ー</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extLst>
                  <a:ext uri="{0D108BD9-81ED-4DB2-BD59-A6C34878D82A}">
                    <a16:rowId xmlns:a16="http://schemas.microsoft.com/office/drawing/2014/main" val="10002"/>
                  </a:ext>
                </a:extLst>
              </a:tr>
              <a:tr h="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800" dirty="0">
                          <a:latin typeface="MS PGothic" panose="020B0600070205080204" pitchFamily="34" charset="-128"/>
                          <a:ea typeface="MS PGothic" panose="020B0600070205080204" pitchFamily="34" charset="-128"/>
                        </a:rPr>
                        <a:t>S</a:t>
                      </a:r>
                      <a:r>
                        <a:rPr lang="ja-JP" altLang="en-US" sz="800" noProof="0">
                          <a:latin typeface="MS PGothic" panose="020B0600070205080204" pitchFamily="34" charset="-128"/>
                          <a:ea typeface="MS PGothic" panose="020B0600070205080204" pitchFamily="34" charset="-128"/>
                        </a:rPr>
                        <a:t>２</a:t>
                      </a:r>
                      <a:endParaRPr lang="ja-JP" altLang="en-US" sz="800" noProof="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mj-ea"/>
                        <a:ea typeface="+mj-ea"/>
                        <a:cs typeface="+mn-cs"/>
                      </a:endParaRPr>
                    </a:p>
                  </a:txBody>
                  <a:tcPr marT="18000" marB="18000" anchor="ct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j-ea"/>
                        <a:ea typeface="+mj-ea"/>
                        <a:cs typeface="MS Gothic" charset="-128"/>
                      </a:endParaRPr>
                    </a:p>
                  </a:txBody>
                  <a:tcPr marT="18000" marB="1800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中央・奥</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S PGothic" panose="020B0600070205080204" pitchFamily="34" charset="-128"/>
                          <a:ea typeface="MS PGothic" panose="020B0600070205080204" pitchFamily="34" charset="-128"/>
                          <a:cs typeface="+mn-cs"/>
                        </a:rPr>
                        <a:t>ー</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extLst>
                  <a:ext uri="{0D108BD9-81ED-4DB2-BD59-A6C34878D82A}">
                    <a16:rowId xmlns:a16="http://schemas.microsoft.com/office/drawing/2014/main" val="807457806"/>
                  </a:ext>
                </a:extLst>
              </a:tr>
              <a:tr h="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800" dirty="0">
                          <a:latin typeface="MS PGothic" panose="020B0600070205080204" pitchFamily="34" charset="-128"/>
                          <a:ea typeface="MS PGothic" panose="020B0600070205080204" pitchFamily="34" charset="-128"/>
                        </a:rPr>
                        <a:t>S</a:t>
                      </a:r>
                      <a:r>
                        <a:rPr lang="ja-JP" altLang="en-US" sz="800" noProof="0">
                          <a:latin typeface="MS PGothic" panose="020B0600070205080204" pitchFamily="34" charset="-128"/>
                          <a:ea typeface="MS PGothic" panose="020B0600070205080204" pitchFamily="34" charset="-128"/>
                        </a:rPr>
                        <a:t>３</a:t>
                      </a:r>
                      <a:endParaRPr lang="ja-JP" altLang="en-US" sz="800" noProof="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mj-ea"/>
                        <a:ea typeface="+mj-ea"/>
                        <a:cs typeface="+mn-cs"/>
                      </a:endParaRPr>
                    </a:p>
                  </a:txBody>
                  <a:tcPr marT="18000" marB="18000" anchor="ct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j-ea"/>
                        <a:ea typeface="+mj-ea"/>
                        <a:cs typeface="MS Gothic" charset="-128"/>
                      </a:endParaRPr>
                    </a:p>
                  </a:txBody>
                  <a:tcPr marT="18000" marB="1800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下手・奥</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S PGothic" panose="020B0600070205080204" pitchFamily="34" charset="-128"/>
                          <a:ea typeface="MS PGothic" panose="020B0600070205080204" pitchFamily="34" charset="-128"/>
                          <a:cs typeface="+mn-cs"/>
                        </a:rPr>
                        <a:t>ー</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extLst>
                  <a:ext uri="{0D108BD9-81ED-4DB2-BD59-A6C34878D82A}">
                    <a16:rowId xmlns:a16="http://schemas.microsoft.com/office/drawing/2014/main" val="765597728"/>
                  </a:ext>
                </a:extLst>
              </a:tr>
              <a:tr h="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800" dirty="0">
                          <a:latin typeface="MS PGothic" panose="020B0600070205080204" pitchFamily="34" charset="-128"/>
                          <a:ea typeface="MS PGothic" panose="020B0600070205080204" pitchFamily="34" charset="-128"/>
                        </a:rPr>
                        <a:t>S</a:t>
                      </a:r>
                      <a:r>
                        <a:rPr lang="ja-JP" altLang="en-US" sz="800" noProof="0">
                          <a:latin typeface="MS PGothic" panose="020B0600070205080204" pitchFamily="34" charset="-128"/>
                          <a:ea typeface="MS PGothic" panose="020B0600070205080204" pitchFamily="34" charset="-128"/>
                        </a:rPr>
                        <a:t>４</a:t>
                      </a:r>
                      <a:endParaRPr lang="ja-JP" altLang="en-US" sz="800" noProof="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上手・前</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S PGothic" panose="020B0600070205080204" pitchFamily="34" charset="-128"/>
                          <a:ea typeface="MS PGothic" panose="020B0600070205080204" pitchFamily="34" charset="-128"/>
                          <a:cs typeface="+mn-cs"/>
                        </a:rPr>
                        <a:t>ー</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extLst>
                  <a:ext uri="{0D108BD9-81ED-4DB2-BD59-A6C34878D82A}">
                    <a16:rowId xmlns:a16="http://schemas.microsoft.com/office/drawing/2014/main" val="3369488527"/>
                  </a:ext>
                </a:extLst>
              </a:tr>
              <a:tr h="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800" dirty="0">
                          <a:latin typeface="MS PGothic" panose="020B0600070205080204" pitchFamily="34" charset="-128"/>
                          <a:ea typeface="MS PGothic" panose="020B0600070205080204" pitchFamily="34" charset="-128"/>
                        </a:rPr>
                        <a:t>S</a:t>
                      </a:r>
                      <a:r>
                        <a:rPr lang="ja-JP" altLang="en-US" sz="800" noProof="0">
                          <a:latin typeface="MS PGothic" panose="020B0600070205080204" pitchFamily="34" charset="-128"/>
                          <a:ea typeface="MS PGothic" panose="020B0600070205080204" pitchFamily="34" charset="-128"/>
                        </a:rPr>
                        <a:t>５</a:t>
                      </a:r>
                      <a:endParaRPr lang="ja-JP" altLang="en-US" sz="800" noProof="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mj-ea"/>
                        <a:ea typeface="+mj-ea"/>
                        <a:cs typeface="+mn-cs"/>
                      </a:endParaRPr>
                    </a:p>
                  </a:txBody>
                  <a:tcPr marT="18000" marB="18000" anchor="ct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j-ea"/>
                        <a:ea typeface="+mj-ea"/>
                        <a:cs typeface="MS Gothic" charset="-128"/>
                      </a:endParaRPr>
                    </a:p>
                  </a:txBody>
                  <a:tcPr marT="18000" marB="1800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中央・前</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S PGothic" panose="020B0600070205080204" pitchFamily="34" charset="-128"/>
                          <a:ea typeface="MS PGothic" panose="020B0600070205080204" pitchFamily="34" charset="-128"/>
                          <a:cs typeface="+mn-cs"/>
                        </a:rPr>
                        <a:t>ー</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extLst>
                  <a:ext uri="{0D108BD9-81ED-4DB2-BD59-A6C34878D82A}">
                    <a16:rowId xmlns:a16="http://schemas.microsoft.com/office/drawing/2014/main" val="2528266992"/>
                  </a:ext>
                </a:extLst>
              </a:tr>
              <a:tr h="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800" dirty="0">
                          <a:latin typeface="MS PGothic" panose="020B0600070205080204" pitchFamily="34" charset="-128"/>
                          <a:ea typeface="MS PGothic" panose="020B0600070205080204" pitchFamily="34" charset="-128"/>
                        </a:rPr>
                        <a:t>S</a:t>
                      </a:r>
                      <a:r>
                        <a:rPr lang="ja-JP" altLang="en-US" sz="800" noProof="0">
                          <a:latin typeface="MS PGothic" panose="020B0600070205080204" pitchFamily="34" charset="-128"/>
                          <a:ea typeface="MS PGothic" panose="020B0600070205080204" pitchFamily="34" charset="-128"/>
                        </a:rPr>
                        <a:t>６</a:t>
                      </a:r>
                      <a:endParaRPr lang="ja-JP" altLang="en-US" sz="800" noProof="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mj-ea"/>
                        <a:ea typeface="+mj-ea"/>
                        <a:cs typeface="+mn-cs"/>
                      </a:endParaRPr>
                    </a:p>
                  </a:txBody>
                  <a:tcPr marT="18000" marB="18000" anchor="ct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j-ea"/>
                        <a:ea typeface="+mj-ea"/>
                        <a:cs typeface="MS Gothic" charset="-128"/>
                      </a:endParaRPr>
                    </a:p>
                  </a:txBody>
                  <a:tcPr marT="18000" marB="1800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下手・前</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S PGothic" panose="020B0600070205080204" pitchFamily="34" charset="-128"/>
                          <a:ea typeface="MS PGothic" panose="020B0600070205080204" pitchFamily="34" charset="-128"/>
                          <a:cs typeface="+mn-cs"/>
                        </a:rPr>
                        <a:t>ー</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accent5">
                        <a:lumMod val="20000"/>
                        <a:lumOff val="80000"/>
                      </a:schemeClr>
                    </a:solidFill>
                  </a:tcPr>
                </a:tc>
                <a:extLst>
                  <a:ext uri="{0D108BD9-81ED-4DB2-BD59-A6C34878D82A}">
                    <a16:rowId xmlns:a16="http://schemas.microsoft.com/office/drawing/2014/main" val="744818025"/>
                  </a:ext>
                </a:extLst>
              </a:tr>
              <a:tr h="0">
                <a:tc rowSpan="3">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ja-JP" sz="800" dirty="0">
                          <a:latin typeface="MS PGothic" panose="020B0600070205080204" pitchFamily="34" charset="-128"/>
                          <a:ea typeface="MS PGothic" panose="020B0600070205080204" pitchFamily="34" charset="-128"/>
                        </a:rPr>
                        <a:t>L</a:t>
                      </a:r>
                      <a:endParaRPr lang="ja-JP" altLang="en-US" sz="800" dirty="0">
                        <a:latin typeface="MS PGothic" panose="020B0600070205080204" pitchFamily="34" charset="-128"/>
                        <a:ea typeface="MS PGothic" panose="020B0600070205080204" pitchFamily="34" charset="-128"/>
                      </a:endParaRPr>
                    </a:p>
                  </a:txBody>
                  <a:tcPr marT="36000" marB="36000" anchor="c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ホリゾントライト</a:t>
                      </a:r>
                      <a:endParaRPr lang="ja-JP" altLang="en-US" sz="800" dirty="0">
                        <a:latin typeface="MS PGothic" panose="020B0600070205080204" pitchFamily="34" charset="-128"/>
                        <a:ea typeface="MS PGothic" panose="020B0600070205080204" pitchFamily="34" charset="-128"/>
                      </a:endParaRPr>
                    </a:p>
                  </a:txBody>
                  <a:tcPr marT="36000" marB="36000" anchor="c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演技スペースの後ろにある幕に照明をあてることができます。</a:t>
                      </a:r>
                      <a:endParaRPr lang="en-US" altLang="ja-JP" sz="800" dirty="0">
                        <a:latin typeface="MS PGothic" panose="020B0600070205080204" pitchFamily="34" charset="-128"/>
                        <a:ea typeface="MS PGothic" panose="020B0600070205080204" pitchFamily="34"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（演技スペースと幕の間には、大型スクリーンが設置されています。）</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幕全体</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bg1"/>
                    </a:solidFill>
                  </a:tcPr>
                </a:tc>
                <a:tc rowSpan="3">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可能</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bg1"/>
                    </a:solidFill>
                  </a:tcPr>
                </a:tc>
                <a:extLst>
                  <a:ext uri="{0D108BD9-81ED-4DB2-BD59-A6C34878D82A}">
                    <a16:rowId xmlns:a16="http://schemas.microsoft.com/office/drawing/2014/main" val="3337177133"/>
                  </a:ext>
                </a:extLst>
              </a:tr>
              <a:tr h="0">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ja-JP" altLang="en-US" sz="900" dirty="0">
                        <a:latin typeface="+mj-ea"/>
                        <a:ea typeface="+mj-ea"/>
                      </a:endParaRPr>
                    </a:p>
                  </a:txBody>
                  <a:tcPr marT="18000" marB="18000" anchor="ctr">
                    <a:solidFill>
                      <a:schemeClr val="accent5">
                        <a:lumMod val="20000"/>
                        <a:lumOff val="80000"/>
                      </a:schemeClr>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mj-ea"/>
                        <a:ea typeface="+mj-ea"/>
                        <a:cs typeface="+mn-cs"/>
                      </a:endParaRPr>
                    </a:p>
                  </a:txBody>
                  <a:tcPr marT="18000" marB="18000" anchor="ct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j-ea"/>
                        <a:ea typeface="+mn-ea"/>
                        <a:cs typeface="+mn-cs"/>
                      </a:endParaRPr>
                    </a:p>
                  </a:txBody>
                  <a:tcPr marT="18000" marB="1800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幕上部</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bg1"/>
                    </a:solidFill>
                  </a:tcPr>
                </a:tc>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j-ea"/>
                        <a:ea typeface="+mj-ea"/>
                        <a:cs typeface="MS Gothic" charset="-128"/>
                      </a:endParaRPr>
                    </a:p>
                  </a:txBody>
                  <a:tcPr marT="18000" marB="18000" anchor="ctr"/>
                </a:tc>
                <a:extLst>
                  <a:ext uri="{0D108BD9-81ED-4DB2-BD59-A6C34878D82A}">
                    <a16:rowId xmlns:a16="http://schemas.microsoft.com/office/drawing/2014/main" val="545310042"/>
                  </a:ext>
                </a:extLst>
              </a:tr>
              <a:tr h="0">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ja-JP" altLang="en-US" sz="900" dirty="0">
                        <a:latin typeface="+mj-ea"/>
                        <a:ea typeface="+mj-ea"/>
                      </a:endParaRPr>
                    </a:p>
                  </a:txBody>
                  <a:tcPr marT="18000" marB="18000" anchor="ctr">
                    <a:solidFill>
                      <a:schemeClr val="accent5">
                        <a:lumMod val="20000"/>
                        <a:lumOff val="80000"/>
                      </a:schemeClr>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mj-ea"/>
                        <a:ea typeface="+mj-ea"/>
                        <a:cs typeface="+mn-cs"/>
                      </a:endParaRPr>
                    </a:p>
                  </a:txBody>
                  <a:tcPr marT="18000" marB="18000" anchor="ct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j-ea"/>
                        <a:ea typeface="+mn-ea"/>
                        <a:cs typeface="+mn-cs"/>
                      </a:endParaRPr>
                    </a:p>
                  </a:txBody>
                  <a:tcPr marT="18000" marB="1800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S PGothic" panose="020B0600070205080204" pitchFamily="34" charset="-128"/>
                          <a:ea typeface="MS PGothic" panose="020B0600070205080204" pitchFamily="34" charset="-128"/>
                        </a:rPr>
                        <a:t>幕下部</a:t>
                      </a:r>
                      <a:endParaRPr lang="en-US" altLang="ja-JP" sz="800" dirty="0">
                        <a:latin typeface="MS PGothic" panose="020B0600070205080204" pitchFamily="34" charset="-128"/>
                        <a:ea typeface="MS PGothic" panose="020B0600070205080204" pitchFamily="34" charset="-128"/>
                      </a:endParaRPr>
                    </a:p>
                  </a:txBody>
                  <a:tcPr marT="36000" marB="36000" anchor="ctr">
                    <a:solidFill>
                      <a:schemeClr val="bg1"/>
                    </a:solidFill>
                  </a:tcPr>
                </a:tc>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j-ea"/>
                        <a:ea typeface="+mj-ea"/>
                        <a:cs typeface="MS Gothic" charset="-128"/>
                      </a:endParaRPr>
                    </a:p>
                  </a:txBody>
                  <a:tcPr marT="18000" marB="18000" anchor="ctr"/>
                </a:tc>
                <a:extLst>
                  <a:ext uri="{0D108BD9-81ED-4DB2-BD59-A6C34878D82A}">
                    <a16:rowId xmlns:a16="http://schemas.microsoft.com/office/drawing/2014/main" val="457584395"/>
                  </a:ext>
                </a:extLst>
              </a:tr>
            </a:tbl>
          </a:graphicData>
        </a:graphic>
      </p:graphicFrame>
      <p:sp>
        <p:nvSpPr>
          <p:cNvPr id="33" name="テキスト ボックス 32">
            <a:extLst>
              <a:ext uri="{FF2B5EF4-FFF2-40B4-BE49-F238E27FC236}">
                <a16:creationId xmlns:a16="http://schemas.microsoft.com/office/drawing/2014/main" id="{C561A7D0-D043-184B-835B-E11636E02217}"/>
              </a:ext>
            </a:extLst>
          </p:cNvPr>
          <p:cNvSpPr txBox="1"/>
          <p:nvPr/>
        </p:nvSpPr>
        <p:spPr>
          <a:xfrm>
            <a:off x="2126975" y="337673"/>
            <a:ext cx="4458464" cy="307777"/>
          </a:xfrm>
          <a:prstGeom prst="rect">
            <a:avLst/>
          </a:prstGeom>
          <a:noFill/>
        </p:spPr>
        <p:txBody>
          <a:bodyPr wrap="square" rtlCol="0">
            <a:spAutoFit/>
          </a:bodyPr>
          <a:lstStyle/>
          <a:p>
            <a:pPr algn="r"/>
            <a:r>
              <a:rPr lang="ja-JP" altLang="en-US" sz="1400" dirty="0">
                <a:latin typeface="+mn-ea"/>
              </a:rPr>
              <a:t>舞台</a:t>
            </a:r>
            <a:r>
              <a:rPr lang="ja-JP" altLang="en-US" sz="1400">
                <a:latin typeface="+mn-ea"/>
              </a:rPr>
              <a:t>について</a:t>
            </a:r>
            <a:r>
              <a:rPr lang="en-US" altLang="ja-JP" sz="1400" dirty="0">
                <a:latin typeface="+mn-ea"/>
              </a:rPr>
              <a:t>②</a:t>
            </a:r>
            <a:r>
              <a:rPr lang="ja-JP" altLang="en-US" sz="1400">
                <a:latin typeface="+mn-ea"/>
              </a:rPr>
              <a:t>（音響・照明について）</a:t>
            </a:r>
            <a:endParaRPr kumimoji="1" lang="ja-JP" altLang="en-US" sz="1400" dirty="0">
              <a:latin typeface="+mn-ea"/>
            </a:endParaRPr>
          </a:p>
        </p:txBody>
      </p:sp>
      <p:graphicFrame>
        <p:nvGraphicFramePr>
          <p:cNvPr id="34" name="表 33">
            <a:extLst>
              <a:ext uri="{FF2B5EF4-FFF2-40B4-BE49-F238E27FC236}">
                <a16:creationId xmlns:a16="http://schemas.microsoft.com/office/drawing/2014/main" id="{08C35A32-D086-1749-9914-92246B50F902}"/>
              </a:ext>
            </a:extLst>
          </p:cNvPr>
          <p:cNvGraphicFramePr>
            <a:graphicFrameLocks noGrp="1"/>
          </p:cNvGraphicFramePr>
          <p:nvPr>
            <p:extLst>
              <p:ext uri="{D42A27DB-BD31-4B8C-83A1-F6EECF244321}">
                <p14:modId xmlns:p14="http://schemas.microsoft.com/office/powerpoint/2010/main" val="3239776529"/>
              </p:ext>
            </p:extLst>
          </p:nvPr>
        </p:nvGraphicFramePr>
        <p:xfrm>
          <a:off x="377190" y="2196834"/>
          <a:ext cx="6103620" cy="1335360"/>
        </p:xfrm>
        <a:graphic>
          <a:graphicData uri="http://schemas.openxmlformats.org/drawingml/2006/table">
            <a:tbl>
              <a:tblPr firstRow="1" bandRow="1"/>
              <a:tblGrid>
                <a:gridCol w="325337">
                  <a:extLst>
                    <a:ext uri="{9D8B030D-6E8A-4147-A177-3AD203B41FA5}">
                      <a16:colId xmlns:a16="http://schemas.microsoft.com/office/drawing/2014/main" val="20000"/>
                    </a:ext>
                  </a:extLst>
                </a:gridCol>
                <a:gridCol w="1650380">
                  <a:extLst>
                    <a:ext uri="{9D8B030D-6E8A-4147-A177-3AD203B41FA5}">
                      <a16:colId xmlns:a16="http://schemas.microsoft.com/office/drawing/2014/main" val="20001"/>
                    </a:ext>
                  </a:extLst>
                </a:gridCol>
                <a:gridCol w="3456878">
                  <a:extLst>
                    <a:ext uri="{9D8B030D-6E8A-4147-A177-3AD203B41FA5}">
                      <a16:colId xmlns:a16="http://schemas.microsoft.com/office/drawing/2014/main" val="204150276"/>
                    </a:ext>
                  </a:extLst>
                </a:gridCol>
                <a:gridCol w="671025">
                  <a:extLst>
                    <a:ext uri="{9D8B030D-6E8A-4147-A177-3AD203B41FA5}">
                      <a16:colId xmlns:a16="http://schemas.microsoft.com/office/drawing/2014/main" val="20002"/>
                    </a:ext>
                  </a:extLst>
                </a:gridCol>
              </a:tblGrid>
              <a:tr h="0">
                <a:tc>
                  <a:txBody>
                    <a:bodyPr/>
                    <a:lstStyle/>
                    <a:p>
                      <a:endParaRPr lang="ja-JP" altLang="en-US" sz="800" dirty="0">
                        <a:latin typeface="+mj-ea"/>
                        <a:ea typeface="+mj-ea"/>
                      </a:endParaRPr>
                    </a:p>
                  </a:txBody>
                  <a:tcPr marT="36000" marB="36000" anchor="ctr">
                    <a:solidFill>
                      <a:schemeClr val="bg1">
                        <a:lumMod val="85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j-ea"/>
                          <a:ea typeface="+mj-ea"/>
                        </a:rPr>
                        <a:t>名称</a:t>
                      </a:r>
                      <a:endParaRPr lang="ja-JP" altLang="en-US" sz="800" dirty="0">
                        <a:latin typeface="+mj-ea"/>
                        <a:ea typeface="+mj-ea"/>
                      </a:endParaRPr>
                    </a:p>
                  </a:txBody>
                  <a:tcPr marT="36000" marB="36000" anchor="ctr">
                    <a:solidFill>
                      <a:schemeClr val="bg1">
                        <a:lumMod val="85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j-ea"/>
                          <a:ea typeface="+mj-ea"/>
                        </a:rPr>
                        <a:t>内容</a:t>
                      </a:r>
                      <a:endParaRPr lang="ja-JP" altLang="en-US" sz="800" dirty="0">
                        <a:latin typeface="+mj-ea"/>
                        <a:ea typeface="+mj-ea"/>
                      </a:endParaRPr>
                    </a:p>
                  </a:txBody>
                  <a:tcPr marT="36000" marB="36000" anchor="ctr">
                    <a:solidFill>
                      <a:schemeClr val="bg1">
                        <a:lumMod val="85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j-ea"/>
                          <a:ea typeface="+mj-ea"/>
                        </a:rPr>
                        <a:t>上限</a:t>
                      </a:r>
                      <a:endParaRPr lang="ja-JP" altLang="en-US" sz="800" dirty="0">
                        <a:latin typeface="+mj-ea"/>
                        <a:ea typeface="+mj-ea"/>
                      </a:endParaRPr>
                    </a:p>
                  </a:txBody>
                  <a:tcPr marT="36000" marB="36000" anchor="ctr">
                    <a:solidFill>
                      <a:schemeClr val="bg1">
                        <a:lumMod val="85000"/>
                      </a:schemeClr>
                    </a:solidFill>
                  </a:tcPr>
                </a:tc>
                <a:extLst>
                  <a:ext uri="{0D108BD9-81ED-4DB2-BD59-A6C34878D82A}">
                    <a16:rowId xmlns:a16="http://schemas.microsoft.com/office/drawing/2014/main" val="10000"/>
                  </a:ext>
                </a:extLst>
              </a:tr>
              <a:tr h="0">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j-ea"/>
                          <a:ea typeface="+mj-ea"/>
                        </a:rPr>
                        <a:t>１</a:t>
                      </a:r>
                      <a:endParaRPr lang="ja-JP" altLang="en-US" sz="800" dirty="0">
                        <a:latin typeface="+mj-ea"/>
                        <a:ea typeface="+mj-ea"/>
                      </a:endParaRPr>
                    </a:p>
                  </a:txBody>
                  <a:tcPr marT="36000" marB="36000" anchor="ctr"/>
                </a:tc>
                <a:tc rowSpan="2">
                  <a:txBody>
                    <a:bodyPr/>
                    <a:lstStyle/>
                    <a:p>
                      <a:pPr algn="l"/>
                      <a:r>
                        <a:rPr lang="ja-JP" altLang="en-US" sz="800">
                          <a:latin typeface="+mj-ea"/>
                          <a:ea typeface="+mj-ea"/>
                        </a:rPr>
                        <a:t>ハンドマイク（ワイヤレス）</a:t>
                      </a:r>
                      <a:endParaRPr lang="ja-JP" altLang="en-US" sz="800" dirty="0">
                        <a:latin typeface="+mj-ea"/>
                        <a:ea typeface="+mj-ea"/>
                      </a:endParaRPr>
                    </a:p>
                  </a:txBody>
                  <a:tcPr marT="36000" marB="3600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j-ea"/>
                          <a:ea typeface="+mj-ea"/>
                        </a:rPr>
                        <a:t>（ステージ上）　日本語のみ話す場合に適しています。</a:t>
                      </a:r>
                      <a:endParaRPr lang="ja-JP" altLang="en-US" sz="800" dirty="0">
                        <a:latin typeface="+mj-ea"/>
                        <a:ea typeface="+mj-ea"/>
                      </a:endParaRPr>
                    </a:p>
                  </a:txBody>
                  <a:tcPr marT="36000" marB="3600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solidFill>
                            <a:srgbClr val="FF0000"/>
                          </a:solidFill>
                          <a:latin typeface="+mj-ea"/>
                          <a:ea typeface="+mj-ea"/>
                        </a:rPr>
                        <a:t>５本</a:t>
                      </a:r>
                      <a:endParaRPr lang="en-US" altLang="ja-JP" sz="800" dirty="0">
                        <a:solidFill>
                          <a:srgbClr val="FF0000"/>
                        </a:solidFill>
                        <a:latin typeface="+mj-ea"/>
                        <a:ea typeface="+mj-ea"/>
                      </a:endParaRPr>
                    </a:p>
                  </a:txBody>
                  <a:tcPr marT="36000" marB="36000" anchor="ctr"/>
                </a:tc>
                <a:extLst>
                  <a:ext uri="{0D108BD9-81ED-4DB2-BD59-A6C34878D82A}">
                    <a16:rowId xmlns:a16="http://schemas.microsoft.com/office/drawing/2014/main" val="10001"/>
                  </a:ext>
                </a:extLst>
              </a:tr>
              <a:tr h="0">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mj-ea"/>
                        <a:ea typeface="+mj-ea"/>
                        <a:cs typeface="+mn-cs"/>
                      </a:endParaRPr>
                    </a:p>
                  </a:txBody>
                  <a:tcPr marT="18000" marB="18000" anchor="ct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mj-ea"/>
                        <a:ea typeface="+mj-ea"/>
                        <a:cs typeface="+mn-cs"/>
                      </a:endParaRPr>
                    </a:p>
                  </a:txBody>
                  <a:tcPr marT="18000" marB="1800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j-ea"/>
                          <a:ea typeface="+mj-ea"/>
                        </a:rPr>
                        <a:t>（座席最前列）　読取通訳用として使用可能。</a:t>
                      </a:r>
                      <a:endParaRPr lang="en-US" altLang="ja-JP" sz="800" dirty="0">
                        <a:latin typeface="+mj-ea"/>
                        <a:ea typeface="+mj-ea"/>
                      </a:endParaRPr>
                    </a:p>
                  </a:txBody>
                  <a:tcPr marT="36000" marB="3600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j-ea"/>
                          <a:ea typeface="+mj-ea"/>
                        </a:rPr>
                        <a:t>１</a:t>
                      </a:r>
                      <a:r>
                        <a:rPr kumimoji="1" lang="ja-JP" altLang="en-US" sz="800" kern="1200">
                          <a:solidFill>
                            <a:schemeClr val="tx1"/>
                          </a:solidFill>
                          <a:latin typeface="+mj-ea"/>
                          <a:ea typeface="+mj-ea"/>
                          <a:cs typeface="+mn-cs"/>
                        </a:rPr>
                        <a:t>本</a:t>
                      </a:r>
                      <a:endParaRPr lang="en-US" altLang="ja-JP" sz="800" dirty="0">
                        <a:latin typeface="+mj-ea"/>
                        <a:ea typeface="+mj-ea"/>
                      </a:endParaRPr>
                    </a:p>
                  </a:txBody>
                  <a:tcPr marT="36000" marB="36000" anchor="ctr"/>
                </a:tc>
                <a:extLst>
                  <a:ext uri="{0D108BD9-81ED-4DB2-BD59-A6C34878D82A}">
                    <a16:rowId xmlns:a16="http://schemas.microsoft.com/office/drawing/2014/main" val="1471063496"/>
                  </a:ext>
                </a:extLst>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j-ea"/>
                          <a:ea typeface="+mj-ea"/>
                        </a:rPr>
                        <a:t>２</a:t>
                      </a:r>
                      <a:endParaRPr lang="ja-JP" altLang="en-US" sz="800" dirty="0">
                        <a:latin typeface="+mj-ea"/>
                        <a:ea typeface="+mj-ea"/>
                      </a:endParaRPr>
                    </a:p>
                  </a:txBody>
                  <a:tcPr marT="36000" marB="3600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j-ea"/>
                          <a:ea typeface="+mj-ea"/>
                        </a:rPr>
                        <a:t>ピンマイク</a:t>
                      </a:r>
                      <a:endParaRPr lang="ja-JP" altLang="en-US" sz="800" dirty="0">
                        <a:latin typeface="+mj-ea"/>
                        <a:ea typeface="+mj-ea"/>
                      </a:endParaRPr>
                    </a:p>
                  </a:txBody>
                  <a:tcPr marT="36000" marB="36000" anchor="ctr"/>
                </a:tc>
                <a:tc>
                  <a:txBody>
                    <a:bodyPr/>
                    <a:lstStyle/>
                    <a:p>
                      <a:r>
                        <a:rPr lang="ja-JP" altLang="en-US" sz="800">
                          <a:latin typeface="+mj-ea"/>
                          <a:ea typeface="+mj-ea"/>
                        </a:rPr>
                        <a:t>手話言語と日本語を同時に話す場合、また、曲や</a:t>
                      </a:r>
                      <a:r>
                        <a:rPr lang="en-US" altLang="ja-JP" sz="800" dirty="0">
                          <a:latin typeface="+mj-ea"/>
                          <a:ea typeface="+mj-ea"/>
                        </a:rPr>
                        <a:t>BGM</a:t>
                      </a:r>
                      <a:r>
                        <a:rPr lang="ja-JP" altLang="en-US" sz="800">
                          <a:latin typeface="+mj-ea"/>
                          <a:ea typeface="+mj-ea"/>
                        </a:rPr>
                        <a:t>をかけながら歌やセリフを集音する場合に適しています。</a:t>
                      </a:r>
                      <a:endParaRPr lang="en-US" altLang="ja-JP" sz="800" dirty="0">
                        <a:latin typeface="+mj-ea"/>
                        <a:ea typeface="+mj-ea"/>
                      </a:endParaRPr>
                    </a:p>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j-ea"/>
                          <a:ea typeface="+mj-ea"/>
                        </a:rPr>
                        <a:t>　</a:t>
                      </a:r>
                      <a:r>
                        <a:rPr lang="en-US" altLang="ja-JP" sz="800" dirty="0">
                          <a:latin typeface="+mj-ea"/>
                          <a:ea typeface="+mj-ea"/>
                        </a:rPr>
                        <a:t>※</a:t>
                      </a:r>
                      <a:r>
                        <a:rPr lang="ja-JP" altLang="en-US" sz="800">
                          <a:latin typeface="+mj-ea"/>
                          <a:ea typeface="+mj-ea"/>
                        </a:rPr>
                        <a:t>１つのピンマイクを複数人で使用することはできません。</a:t>
                      </a:r>
                      <a:endParaRPr lang="en-US" altLang="ja-JP" sz="800" dirty="0">
                        <a:latin typeface="+mj-ea"/>
                        <a:ea typeface="+mj-ea"/>
                      </a:endParaRPr>
                    </a:p>
                  </a:txBody>
                  <a:tcPr marT="36000" marB="3600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solidFill>
                            <a:srgbClr val="FF0000"/>
                          </a:solidFill>
                          <a:latin typeface="+mj-ea"/>
                          <a:ea typeface="+mj-ea"/>
                        </a:rPr>
                        <a:t>３</a:t>
                      </a:r>
                      <a:r>
                        <a:rPr kumimoji="1" lang="ja-JP" altLang="en-US" sz="800" kern="1200">
                          <a:solidFill>
                            <a:srgbClr val="FF0000"/>
                          </a:solidFill>
                          <a:latin typeface="+mj-ea"/>
                          <a:ea typeface="+mj-ea"/>
                          <a:cs typeface="+mn-cs"/>
                        </a:rPr>
                        <a:t>本</a:t>
                      </a:r>
                      <a:endParaRPr lang="en-US" altLang="ja-JP" sz="800" dirty="0">
                        <a:solidFill>
                          <a:srgbClr val="FF0000"/>
                        </a:solidFill>
                        <a:latin typeface="+mj-ea"/>
                        <a:ea typeface="+mj-ea"/>
                      </a:endParaRPr>
                    </a:p>
                  </a:txBody>
                  <a:tcPr marT="36000" marB="36000" anchor="ctr"/>
                </a:tc>
                <a:extLst>
                  <a:ext uri="{0D108BD9-81ED-4DB2-BD59-A6C34878D82A}">
                    <a16:rowId xmlns:a16="http://schemas.microsoft.com/office/drawing/2014/main" val="10002"/>
                  </a:ext>
                </a:extLst>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j-ea"/>
                          <a:ea typeface="+mj-ea"/>
                        </a:rPr>
                        <a:t>３</a:t>
                      </a:r>
                      <a:endParaRPr lang="ja-JP" altLang="en-US" sz="800" dirty="0">
                        <a:latin typeface="+mj-ea"/>
                        <a:ea typeface="+mj-ea"/>
                      </a:endParaRPr>
                    </a:p>
                  </a:txBody>
                  <a:tcPr marT="36000" marB="3600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800">
                          <a:latin typeface="+mj-ea"/>
                          <a:ea typeface="+mj-ea"/>
                        </a:rPr>
                        <a:t>バウンダリーマイク</a:t>
                      </a:r>
                      <a:endParaRPr lang="ja-JP" altLang="en-US" sz="800" dirty="0">
                        <a:latin typeface="+mj-ea"/>
                        <a:ea typeface="+mj-ea"/>
                      </a:endParaRPr>
                    </a:p>
                  </a:txBody>
                  <a:tcPr marT="36000" marB="36000" anchor="ctr"/>
                </a:tc>
                <a:tc>
                  <a:txBody>
                    <a:bodyPr/>
                    <a:lstStyle/>
                    <a:p>
                      <a:r>
                        <a:rPr lang="ja-JP" altLang="en-US" sz="800">
                          <a:latin typeface="+mj-ea"/>
                          <a:ea typeface="+mj-ea"/>
                        </a:rPr>
                        <a:t>演技スペース外（前方）に設置し、集音します。</a:t>
                      </a:r>
                      <a:endParaRPr lang="en-US" altLang="ja-JP" sz="800" dirty="0">
                        <a:latin typeface="+mj-ea"/>
                        <a:ea typeface="+mj-ea"/>
                      </a:endParaRPr>
                    </a:p>
                    <a:p>
                      <a:r>
                        <a:rPr lang="ja-JP" altLang="en-US" sz="800">
                          <a:latin typeface="+mj-ea"/>
                          <a:ea typeface="+mj-ea"/>
                        </a:rPr>
                        <a:t>芝居のセリフなど動きのある複数の声を集音するのに適しています。</a:t>
                      </a:r>
                    </a:p>
                  </a:txBody>
                  <a:tcPr marT="36000" marB="3600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800">
                          <a:latin typeface="+mj-ea"/>
                          <a:ea typeface="+mj-ea"/>
                        </a:rPr>
                        <a:t>常設</a:t>
                      </a:r>
                      <a:endParaRPr lang="en-US" altLang="ja-JP" sz="800" dirty="0">
                        <a:latin typeface="+mj-ea"/>
                        <a:ea typeface="+mj-ea"/>
                      </a:endParaRPr>
                    </a:p>
                  </a:txBody>
                  <a:tcPr marT="36000" marB="36000" anchor="ctr"/>
                </a:tc>
                <a:extLst>
                  <a:ext uri="{0D108BD9-81ED-4DB2-BD59-A6C34878D82A}">
                    <a16:rowId xmlns:a16="http://schemas.microsoft.com/office/drawing/2014/main" val="807457806"/>
                  </a:ext>
                </a:extLst>
              </a:tr>
            </a:tbl>
          </a:graphicData>
        </a:graphic>
      </p:graphicFrame>
      <p:sp>
        <p:nvSpPr>
          <p:cNvPr id="36" name="テキスト ボックス 35">
            <a:extLst>
              <a:ext uri="{FF2B5EF4-FFF2-40B4-BE49-F238E27FC236}">
                <a16:creationId xmlns:a16="http://schemas.microsoft.com/office/drawing/2014/main" id="{0FE41C51-C802-C842-824E-D1584A365144}"/>
              </a:ext>
            </a:extLst>
          </p:cNvPr>
          <p:cNvSpPr txBox="1"/>
          <p:nvPr/>
        </p:nvSpPr>
        <p:spPr>
          <a:xfrm>
            <a:off x="377190" y="8273864"/>
            <a:ext cx="2749029" cy="1338828"/>
          </a:xfrm>
          <a:prstGeom prst="rect">
            <a:avLst/>
          </a:prstGeom>
          <a:noFill/>
        </p:spPr>
        <p:txBody>
          <a:bodyPr wrap="square" rtlCol="0">
            <a:spAutoFit/>
          </a:bodyPr>
          <a:lstStyle/>
          <a:p>
            <a:r>
              <a:rPr lang="ja-JP" altLang="en-US" sz="1100" b="1">
                <a:latin typeface="+mn-ea"/>
                <a:cs typeface="MS PMincho" charset="-128"/>
              </a:rPr>
              <a:t>■照明の色</a:t>
            </a:r>
            <a:endParaRPr lang="en-US" altLang="ja-JP" sz="1100" b="1" dirty="0">
              <a:latin typeface="+mn-ea"/>
              <a:cs typeface="MS PMincho" charset="-128"/>
            </a:endParaRPr>
          </a:p>
          <a:p>
            <a:r>
              <a:rPr lang="ja-JP" altLang="en-US" sz="1000">
                <a:latin typeface="+mn-ea"/>
                <a:cs typeface="MS PMincho" charset="-128"/>
              </a:rPr>
              <a:t>・白　・赤　・橙　・黄　・緑　・青　・紫　のみ</a:t>
            </a:r>
            <a:endParaRPr lang="en-US" altLang="ja-JP" sz="1000" dirty="0">
              <a:latin typeface="+mn-ea"/>
              <a:cs typeface="MS PMincho" charset="-128"/>
            </a:endParaRPr>
          </a:p>
          <a:p>
            <a:endParaRPr lang="en-US" altLang="ja-JP" sz="1000" dirty="0">
              <a:latin typeface="+mn-ea"/>
              <a:cs typeface="MS PMincho" charset="-128"/>
            </a:endParaRPr>
          </a:p>
          <a:p>
            <a:endParaRPr lang="en-US" altLang="ja-JP" sz="1000" dirty="0">
              <a:latin typeface="+mn-ea"/>
              <a:cs typeface="MS PMincho" charset="-128"/>
            </a:endParaRPr>
          </a:p>
          <a:p>
            <a:endParaRPr lang="en-US" altLang="ja-JP" sz="1000" dirty="0">
              <a:latin typeface="+mn-ea"/>
              <a:cs typeface="MS PMincho" charset="-128"/>
            </a:endParaRPr>
          </a:p>
          <a:p>
            <a:endParaRPr lang="en-US" altLang="ja-JP" sz="1000" dirty="0">
              <a:latin typeface="+mn-ea"/>
              <a:cs typeface="MS PMincho" charset="-128"/>
            </a:endParaRPr>
          </a:p>
          <a:p>
            <a:r>
              <a:rPr lang="en-US" altLang="ja-JP" sz="1000" dirty="0">
                <a:latin typeface="+mn-ea"/>
                <a:cs typeface="MS PMincho" charset="-128"/>
              </a:rPr>
              <a:t>※</a:t>
            </a:r>
            <a:r>
              <a:rPr lang="ja-JP" altLang="en-US" sz="1000">
                <a:latin typeface="+mn-ea"/>
                <a:cs typeface="MS PMincho" charset="-128"/>
              </a:rPr>
              <a:t>ご不明点など、運営事務局まで、</a:t>
            </a:r>
            <a:endParaRPr lang="en-US" altLang="ja-JP" sz="1000" dirty="0">
              <a:latin typeface="+mn-ea"/>
              <a:cs typeface="MS PMincho" charset="-128"/>
            </a:endParaRPr>
          </a:p>
          <a:p>
            <a:r>
              <a:rPr lang="ja-JP" altLang="en-US" sz="1000">
                <a:latin typeface="+mn-ea"/>
                <a:cs typeface="MS PMincho" charset="-128"/>
              </a:rPr>
              <a:t>　お問い合わせください。</a:t>
            </a:r>
            <a:endParaRPr lang="en-US" altLang="ja-JP" sz="1000" dirty="0">
              <a:latin typeface="+mn-ea"/>
              <a:cs typeface="MS PMincho" charset="-128"/>
            </a:endParaRPr>
          </a:p>
        </p:txBody>
      </p:sp>
      <p:sp>
        <p:nvSpPr>
          <p:cNvPr id="2" name="テキスト ボックス 1">
            <a:extLst>
              <a:ext uri="{FF2B5EF4-FFF2-40B4-BE49-F238E27FC236}">
                <a16:creationId xmlns:a16="http://schemas.microsoft.com/office/drawing/2014/main" id="{06557884-4B00-B0E8-BC7A-D6F7768C2B04}"/>
              </a:ext>
            </a:extLst>
          </p:cNvPr>
          <p:cNvSpPr txBox="1"/>
          <p:nvPr/>
        </p:nvSpPr>
        <p:spPr>
          <a:xfrm>
            <a:off x="3220919" y="9408175"/>
            <a:ext cx="2058577" cy="369332"/>
          </a:xfrm>
          <a:prstGeom prst="rect">
            <a:avLst/>
          </a:prstGeom>
          <a:noFill/>
        </p:spPr>
        <p:txBody>
          <a:bodyPr wrap="none" rtlCol="0">
            <a:spAutoFit/>
          </a:bodyPr>
          <a:lstStyle/>
          <a:p>
            <a:r>
              <a:rPr kumimoji="1" lang="en-US" altLang="ja-JP" sz="900" dirty="0">
                <a:latin typeface="+mn-ea"/>
              </a:rPr>
              <a:t>※</a:t>
            </a:r>
            <a:r>
              <a:rPr kumimoji="1" lang="ja-JP" altLang="en-US" sz="900">
                <a:latin typeface="+mn-ea"/>
              </a:rPr>
              <a:t>１つのスポットが３</a:t>
            </a:r>
            <a:r>
              <a:rPr kumimoji="1" lang="en-US" altLang="ja-JP" sz="900" dirty="0">
                <a:latin typeface="+mn-ea"/>
              </a:rPr>
              <a:t>〜</a:t>
            </a:r>
            <a:r>
              <a:rPr kumimoji="1" lang="ja-JP" altLang="en-US" sz="900">
                <a:latin typeface="+mn-ea"/>
              </a:rPr>
              <a:t>４</a:t>
            </a:r>
            <a:r>
              <a:rPr kumimoji="1" lang="en-US" altLang="ja-JP" sz="900" dirty="0">
                <a:latin typeface="+mn-ea"/>
              </a:rPr>
              <a:t>m</a:t>
            </a:r>
            <a:r>
              <a:rPr kumimoji="1" lang="ja-JP" altLang="en-US" sz="900">
                <a:latin typeface="+mn-ea"/>
              </a:rPr>
              <a:t>程度</a:t>
            </a:r>
            <a:endParaRPr kumimoji="1" lang="en-US" altLang="ja-JP" sz="900" dirty="0">
              <a:latin typeface="+mn-ea"/>
            </a:endParaRPr>
          </a:p>
          <a:p>
            <a:r>
              <a:rPr lang="en-US" altLang="ja-JP" sz="900" dirty="0">
                <a:latin typeface="+mn-ea"/>
              </a:rPr>
              <a:t>※</a:t>
            </a:r>
            <a:r>
              <a:rPr lang="ja-JP" altLang="en-US" sz="900">
                <a:latin typeface="+mn-ea"/>
              </a:rPr>
              <a:t>大まかな場所のみの指定になります</a:t>
            </a:r>
            <a:endParaRPr kumimoji="1" lang="ja-JP" altLang="en-US" sz="900">
              <a:latin typeface="+mn-ea"/>
            </a:endParaRPr>
          </a:p>
        </p:txBody>
      </p:sp>
      <p:sp>
        <p:nvSpPr>
          <p:cNvPr id="3" name="正方形/長方形 2">
            <a:extLst>
              <a:ext uri="{FF2B5EF4-FFF2-40B4-BE49-F238E27FC236}">
                <a16:creationId xmlns:a16="http://schemas.microsoft.com/office/drawing/2014/main" id="{8DCE5C90-A11C-495E-9816-63EE1E415FEB}"/>
              </a:ext>
            </a:extLst>
          </p:cNvPr>
          <p:cNvSpPr/>
          <p:nvPr/>
        </p:nvSpPr>
        <p:spPr>
          <a:xfrm>
            <a:off x="4272454" y="4203500"/>
            <a:ext cx="2208355" cy="507831"/>
          </a:xfrm>
          <a:prstGeom prst="rect">
            <a:avLst/>
          </a:prstGeom>
          <a:ln>
            <a:solidFill>
              <a:schemeClr val="tx1"/>
            </a:solidFill>
          </a:ln>
        </p:spPr>
        <p:txBody>
          <a:bodyPr wrap="square">
            <a:spAutoFit/>
          </a:bodyPr>
          <a:lstStyle/>
          <a:p>
            <a:r>
              <a:rPr lang="ja-JP" altLang="en-US" sz="900">
                <a:latin typeface="+mn-ea"/>
                <a:cs typeface="MS PMincho" charset="-128"/>
              </a:rPr>
              <a:t>＜用語について＞</a:t>
            </a:r>
            <a:endParaRPr lang="en-US" altLang="ja-JP" sz="900" dirty="0">
              <a:latin typeface="+mn-ea"/>
              <a:cs typeface="MS PMincho" charset="-128"/>
            </a:endParaRPr>
          </a:p>
          <a:p>
            <a:r>
              <a:rPr lang="ja-JP" altLang="en-US" sz="900">
                <a:latin typeface="+mn-ea"/>
                <a:cs typeface="MS PMincho" charset="-128"/>
              </a:rPr>
              <a:t>・上手</a:t>
            </a:r>
            <a:r>
              <a:rPr lang="en-US" altLang="ja-JP" sz="900" dirty="0">
                <a:latin typeface="+mn-ea"/>
                <a:cs typeface="MS PMincho" charset="-128"/>
              </a:rPr>
              <a:t>	</a:t>
            </a:r>
            <a:r>
              <a:rPr lang="ja-JP" altLang="en-US" sz="900">
                <a:latin typeface="+mn-ea"/>
                <a:cs typeface="MS PMincho" charset="-128"/>
              </a:rPr>
              <a:t>客席からステージを見て「右」側</a:t>
            </a:r>
            <a:endParaRPr lang="en-US" altLang="ja-JP" sz="900" dirty="0">
              <a:latin typeface="+mn-ea"/>
              <a:cs typeface="MS PMincho" charset="-128"/>
            </a:endParaRPr>
          </a:p>
          <a:p>
            <a:r>
              <a:rPr lang="ja-JP" altLang="en-US" sz="900">
                <a:latin typeface="+mn-ea"/>
                <a:cs typeface="MS PMincho" charset="-128"/>
              </a:rPr>
              <a:t>・下手</a:t>
            </a:r>
            <a:r>
              <a:rPr lang="en-US" altLang="ja-JP" sz="900" dirty="0">
                <a:latin typeface="+mn-ea"/>
                <a:cs typeface="MS PMincho" charset="-128"/>
              </a:rPr>
              <a:t>	</a:t>
            </a:r>
            <a:r>
              <a:rPr lang="ja-JP" altLang="en-US" sz="900">
                <a:latin typeface="+mn-ea"/>
                <a:cs typeface="MS PMincho" charset="-128"/>
              </a:rPr>
              <a:t>客席からステージを見て「左」側</a:t>
            </a:r>
            <a:endParaRPr lang="en-US" altLang="ja-JP" sz="900" dirty="0">
              <a:latin typeface="+mn-ea"/>
              <a:cs typeface="MS PMincho" charset="-128"/>
            </a:endParaRPr>
          </a:p>
        </p:txBody>
      </p:sp>
      <p:sp>
        <p:nvSpPr>
          <p:cNvPr id="4" name="テキスト ボックス 3">
            <a:extLst>
              <a:ext uri="{FF2B5EF4-FFF2-40B4-BE49-F238E27FC236}">
                <a16:creationId xmlns:a16="http://schemas.microsoft.com/office/drawing/2014/main" id="{45731E8C-7B75-4617-1CA1-D4C971D16601}"/>
              </a:ext>
            </a:extLst>
          </p:cNvPr>
          <p:cNvSpPr txBox="1"/>
          <p:nvPr/>
        </p:nvSpPr>
        <p:spPr bwMode="auto">
          <a:xfrm>
            <a:off x="4516512" y="7961178"/>
            <a:ext cx="197849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algn="r">
              <a:spcBef>
                <a:spcPct val="0"/>
              </a:spcBef>
              <a:buFontTx/>
              <a:buNone/>
            </a:pPr>
            <a:r>
              <a:rPr kumimoji="1" lang="en-US" altLang="ja-JP" sz="800" dirty="0">
                <a:solidFill>
                  <a:srgbClr val="FF0000"/>
                </a:solidFill>
                <a:latin typeface="+mj-ea"/>
                <a:ea typeface="+mj-ea"/>
                <a:cs typeface="MS Gothic" charset="-128"/>
              </a:rPr>
              <a:t>※</a:t>
            </a:r>
            <a:r>
              <a:rPr kumimoji="1" lang="ja-JP" altLang="en-US" sz="800">
                <a:solidFill>
                  <a:srgbClr val="FF0000"/>
                </a:solidFill>
                <a:latin typeface="+mj-ea"/>
                <a:ea typeface="+mj-ea"/>
                <a:cs typeface="MS Gothic" charset="-128"/>
              </a:rPr>
              <a:t>色の指定：「ー」は、電球色（約３２００</a:t>
            </a:r>
            <a:r>
              <a:rPr kumimoji="1" lang="en-US" altLang="ja-JP" sz="800" dirty="0">
                <a:solidFill>
                  <a:srgbClr val="FF0000"/>
                </a:solidFill>
                <a:latin typeface="+mj-ea"/>
                <a:ea typeface="+mj-ea"/>
                <a:cs typeface="MS Gothic" charset="-128"/>
              </a:rPr>
              <a:t>K</a:t>
            </a:r>
            <a:r>
              <a:rPr kumimoji="1" lang="ja-JP" altLang="en-US" sz="800">
                <a:solidFill>
                  <a:srgbClr val="FF0000"/>
                </a:solidFill>
                <a:latin typeface="+mj-ea"/>
                <a:ea typeface="+mj-ea"/>
                <a:cs typeface="MS Gothic" charset="-128"/>
              </a:rPr>
              <a:t>）</a:t>
            </a:r>
            <a:endParaRPr kumimoji="1" lang="en-US" altLang="ja-JP" sz="800" dirty="0">
              <a:solidFill>
                <a:srgbClr val="FF0000"/>
              </a:solidFill>
              <a:latin typeface="+mj-ea"/>
              <a:ea typeface="+mj-ea"/>
              <a:cs typeface="MS Gothic" charset="-128"/>
            </a:endParaRPr>
          </a:p>
          <a:p>
            <a:pPr algn="r">
              <a:spcBef>
                <a:spcPct val="0"/>
              </a:spcBef>
              <a:buFontTx/>
              <a:buNone/>
            </a:pPr>
            <a:r>
              <a:rPr lang="ja-JP" altLang="en-US" sz="800">
                <a:solidFill>
                  <a:srgbClr val="FF0000"/>
                </a:solidFill>
                <a:latin typeface="+mj-ea"/>
                <a:ea typeface="+mj-ea"/>
                <a:cs typeface="MS Gothic" charset="-128"/>
              </a:rPr>
              <a:t>↓（参照）</a:t>
            </a:r>
            <a:endParaRPr kumimoji="1" lang="ja-JP" altLang="en-US" sz="800" dirty="0">
              <a:solidFill>
                <a:srgbClr val="FF0000"/>
              </a:solidFill>
              <a:latin typeface="+mj-ea"/>
              <a:ea typeface="+mj-ea"/>
              <a:cs typeface="MS Gothic" charset="-128"/>
            </a:endParaRPr>
          </a:p>
        </p:txBody>
      </p:sp>
      <p:pic>
        <p:nvPicPr>
          <p:cNvPr id="11" name="図 10">
            <a:extLst>
              <a:ext uri="{FF2B5EF4-FFF2-40B4-BE49-F238E27FC236}">
                <a16:creationId xmlns:a16="http://schemas.microsoft.com/office/drawing/2014/main" id="{6359E860-BDB7-4A54-626C-C9245A1F9107}"/>
              </a:ext>
            </a:extLst>
          </p:cNvPr>
          <p:cNvPicPr>
            <a:picLocks noChangeAspect="1"/>
          </p:cNvPicPr>
          <p:nvPr/>
        </p:nvPicPr>
        <p:blipFill rotWithShape="1">
          <a:blip r:embed="rId2"/>
          <a:srcRect t="26941" r="50609" b="13908"/>
          <a:stretch/>
        </p:blipFill>
        <p:spPr>
          <a:xfrm>
            <a:off x="5856047" y="8292322"/>
            <a:ext cx="638955" cy="765218"/>
          </a:xfrm>
          <a:prstGeom prst="rect">
            <a:avLst/>
          </a:prstGeom>
        </p:spPr>
      </p:pic>
    </p:spTree>
    <p:extLst>
      <p:ext uri="{BB962C8B-B14F-4D97-AF65-F5344CB8AC3E}">
        <p14:creationId xmlns:p14="http://schemas.microsoft.com/office/powerpoint/2010/main" val="4175539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 name="表 52"/>
          <p:cNvGraphicFramePr>
            <a:graphicFrameLocks noGrp="1"/>
          </p:cNvGraphicFramePr>
          <p:nvPr>
            <p:extLst>
              <p:ext uri="{D42A27DB-BD31-4B8C-83A1-F6EECF244321}">
                <p14:modId xmlns:p14="http://schemas.microsoft.com/office/powerpoint/2010/main" val="3498261149"/>
              </p:ext>
            </p:extLst>
          </p:nvPr>
        </p:nvGraphicFramePr>
        <p:xfrm>
          <a:off x="302454" y="1047353"/>
          <a:ext cx="6253093" cy="3457920"/>
        </p:xfrm>
        <a:graphic>
          <a:graphicData uri="http://schemas.openxmlformats.org/drawingml/2006/table">
            <a:tbl>
              <a:tblPr bandRow="1">
                <a:tableStyleId>{7E9639D4-E3E2-4D34-9284-5A2195B3D0D7}</a:tableStyleId>
              </a:tblPr>
              <a:tblGrid>
                <a:gridCol w="1480626">
                  <a:extLst>
                    <a:ext uri="{9D8B030D-6E8A-4147-A177-3AD203B41FA5}">
                      <a16:colId xmlns:a16="http://schemas.microsoft.com/office/drawing/2014/main" val="20000"/>
                    </a:ext>
                  </a:extLst>
                </a:gridCol>
                <a:gridCol w="4772467">
                  <a:extLst>
                    <a:ext uri="{9D8B030D-6E8A-4147-A177-3AD203B41FA5}">
                      <a16:colId xmlns:a16="http://schemas.microsoft.com/office/drawing/2014/main" val="20001"/>
                    </a:ext>
                  </a:extLst>
                </a:gridCol>
              </a:tblGrid>
              <a:tr h="192789">
                <a:tc>
                  <a:txBody>
                    <a:bodyPr/>
                    <a:lstStyle/>
                    <a:p>
                      <a:pPr>
                        <a:lnSpc>
                          <a:spcPct val="100000"/>
                        </a:lnSpc>
                        <a:spcBef>
                          <a:spcPts val="0"/>
                        </a:spcBef>
                        <a:spcAft>
                          <a:spcPts val="0"/>
                        </a:spcAft>
                      </a:pPr>
                      <a:r>
                        <a:rPr kumimoji="1" lang="en-US" altLang="ja-JP" sz="1200" dirty="0">
                          <a:latin typeface="MS PGothic" panose="020B0600070205080204" pitchFamily="34" charset="-128"/>
                          <a:ea typeface="MS PGothic" panose="020B0600070205080204" pitchFamily="34" charset="-128"/>
                          <a:cs typeface="MS Gothic" charset="-128"/>
                        </a:rPr>
                        <a:t>■</a:t>
                      </a:r>
                      <a:r>
                        <a:rPr kumimoji="1" lang="ja-JP" altLang="en-US" sz="1200">
                          <a:latin typeface="MS PGothic" panose="020B0600070205080204" pitchFamily="34" charset="-128"/>
                          <a:ea typeface="MS PGothic" panose="020B0600070205080204" pitchFamily="34" charset="-128"/>
                          <a:cs typeface="MS Gothic" charset="-128"/>
                        </a:rPr>
                        <a:t>出場チーム名</a:t>
                      </a:r>
                      <a:endParaRPr kumimoji="1" lang="en-US" altLang="ja-JP" sz="1200" dirty="0">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800" kern="1200">
                          <a:solidFill>
                            <a:schemeClr val="tx1"/>
                          </a:solidFill>
                          <a:latin typeface="MS PGothic" panose="020B0600070205080204" pitchFamily="34" charset="-128"/>
                          <a:ea typeface="MS PGothic" panose="020B0600070205080204" pitchFamily="34" charset="-128"/>
                          <a:cs typeface="MS Gothic" charset="-128"/>
                        </a:rPr>
                        <a:t>　合同チームの場合は</a:t>
                      </a:r>
                      <a:endParaRPr kumimoji="1" lang="en-US" altLang="ja-JP" sz="8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800" kern="1200">
                          <a:solidFill>
                            <a:schemeClr val="tx1"/>
                          </a:solidFill>
                          <a:latin typeface="MS PGothic" panose="020B0600070205080204" pitchFamily="34" charset="-128"/>
                          <a:ea typeface="MS PGothic" panose="020B0600070205080204" pitchFamily="34" charset="-128"/>
                          <a:cs typeface="MS Gothic" charset="-128"/>
                        </a:rPr>
                        <a:t>　全校を明記してください。</a:t>
                      </a:r>
                      <a:endParaRPr kumimoji="1" lang="en-US" altLang="ja-JP" sz="800" kern="1200" dirty="0">
                        <a:solidFill>
                          <a:schemeClr val="tx1"/>
                        </a:solidFill>
                        <a:latin typeface="MS PGothic" panose="020B0600070205080204" pitchFamily="34" charset="-128"/>
                        <a:ea typeface="MS PGothic" panose="020B0600070205080204" pitchFamily="34" charset="-128"/>
                        <a:cs typeface="MS Gothic"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endParaRPr kumimoji="1" lang="en-US" altLang="ja-JP" sz="1800" dirty="0">
                        <a:latin typeface="MS PGothic" panose="020B0600070205080204" pitchFamily="34" charset="-128"/>
                        <a:ea typeface="MS PGothic" panose="020B0600070205080204" pitchFamily="34" charset="-128"/>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94594">
                <a:tc rowSpan="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a:latin typeface="+mn-ea"/>
                          <a:ea typeface="+mn-ea"/>
                          <a:cs typeface="MS Gothic" charset="-128"/>
                        </a:rPr>
                        <a:t>■ヒアリング</a:t>
                      </a:r>
                      <a:endParaRPr kumimoji="1" lang="en-US" altLang="ja-JP" sz="1200" dirty="0">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dirty="0">
                        <a:latin typeface="+mn-ea"/>
                        <a:ea typeface="+mn-ea"/>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spcBef>
                          <a:spcPts val="0"/>
                        </a:spcBef>
                        <a:spcAft>
                          <a:spcPts val="0"/>
                        </a:spcAft>
                      </a:pPr>
                      <a:r>
                        <a:rPr kumimoji="1" lang="ja-JP" altLang="en-US" sz="1000">
                          <a:latin typeface="+mn-ea"/>
                          <a:ea typeface="+mn-ea"/>
                          <a:cs typeface="MS Gothic" charset="-128"/>
                        </a:rPr>
                        <a:t>○ご担当者について　</a:t>
                      </a:r>
                      <a:endParaRPr kumimoji="1" lang="en-US" altLang="ja-JP" sz="1000" dirty="0">
                        <a:latin typeface="+mn-ea"/>
                        <a:ea typeface="+mn-ea"/>
                        <a:cs typeface="MS Gothic" charset="-128"/>
                      </a:endParaRPr>
                    </a:p>
                    <a:p>
                      <a:pPr>
                        <a:lnSpc>
                          <a:spcPct val="100000"/>
                        </a:lnSpc>
                        <a:spcBef>
                          <a:spcPts val="0"/>
                        </a:spcBef>
                        <a:spcAft>
                          <a:spcPts val="0"/>
                        </a:spcAft>
                      </a:pPr>
                      <a:endParaRPr kumimoji="1" lang="en-US" altLang="ja-JP" sz="1000" dirty="0">
                        <a:latin typeface="+mn-ea"/>
                        <a:ea typeface="+mn-ea"/>
                        <a:cs typeface="MS Gothic" charset="-128"/>
                      </a:endParaRPr>
                    </a:p>
                    <a:p>
                      <a:pPr>
                        <a:lnSpc>
                          <a:spcPct val="100000"/>
                        </a:lnSpc>
                        <a:spcBef>
                          <a:spcPts val="0"/>
                        </a:spcBef>
                        <a:spcAft>
                          <a:spcPts val="0"/>
                        </a:spcAft>
                      </a:pPr>
                      <a:r>
                        <a:rPr kumimoji="1" lang="ja-JP" altLang="en-US" sz="1000">
                          <a:latin typeface="+mn-ea"/>
                          <a:ea typeface="+mn-ea"/>
                          <a:cs typeface="MS Gothic" charset="-128"/>
                        </a:rPr>
                        <a:t>　　□学校名　　（　　　　　　　　　　　　　　　　　　　　　　　　　）　　　　　　</a:t>
                      </a:r>
                      <a:endParaRPr kumimoji="1" lang="en-US" altLang="ja-JP" sz="1000" dirty="0">
                        <a:latin typeface="+mn-ea"/>
                        <a:ea typeface="+mn-ea"/>
                        <a:cs typeface="MS Gothic" charset="-128"/>
                      </a:endParaRPr>
                    </a:p>
                    <a:p>
                      <a:pPr>
                        <a:lnSpc>
                          <a:spcPct val="100000"/>
                        </a:lnSpc>
                        <a:spcBef>
                          <a:spcPts val="0"/>
                        </a:spcBef>
                        <a:spcAft>
                          <a:spcPts val="0"/>
                        </a:spcAft>
                      </a:pPr>
                      <a:endParaRPr kumimoji="1" lang="en-US" altLang="ja-JP" sz="1000" dirty="0">
                        <a:latin typeface="+mn-ea"/>
                        <a:ea typeface="+mn-ea"/>
                        <a:cs typeface="MS Gothic" charset="-128"/>
                      </a:endParaRPr>
                    </a:p>
                    <a:p>
                      <a:pPr>
                        <a:lnSpc>
                          <a:spcPct val="100000"/>
                        </a:lnSpc>
                        <a:spcBef>
                          <a:spcPts val="0"/>
                        </a:spcBef>
                        <a:spcAft>
                          <a:spcPts val="0"/>
                        </a:spcAft>
                      </a:pPr>
                      <a:r>
                        <a:rPr kumimoji="1" lang="ja-JP" altLang="en-US" sz="1000">
                          <a:latin typeface="+mn-ea"/>
                          <a:ea typeface="+mn-ea"/>
                          <a:cs typeface="MS Gothic" charset="-128"/>
                        </a:rPr>
                        <a:t>　　□担当者名　（氏名：　　　　　　　　　　　　）（よみ：　　　　　　　　　　　　）</a:t>
                      </a:r>
                      <a:endParaRPr kumimoji="1" lang="en-US" altLang="ja-JP" sz="1000" dirty="0">
                        <a:latin typeface="+mn-ea"/>
                        <a:ea typeface="+mn-ea"/>
                        <a:cs typeface="MS Gothic" charset="-128"/>
                      </a:endParaRPr>
                    </a:p>
                    <a:p>
                      <a:pPr>
                        <a:lnSpc>
                          <a:spcPct val="100000"/>
                        </a:lnSpc>
                        <a:spcBef>
                          <a:spcPts val="0"/>
                        </a:spcBef>
                        <a:spcAft>
                          <a:spcPts val="0"/>
                        </a:spcAft>
                      </a:pPr>
                      <a:endParaRPr kumimoji="1" lang="en-US" altLang="ja-JP" sz="1000" kern="1200" dirty="0">
                        <a:solidFill>
                          <a:schemeClr val="tx1"/>
                        </a:solidFill>
                        <a:latin typeface="+mn-ea"/>
                        <a:ea typeface="+mn-ea"/>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0869216"/>
                  </a:ext>
                </a:extLst>
              </a:tr>
              <a:tr h="294594">
                <a:tc vMerge="1">
                  <a:txBody>
                    <a:bodyPr/>
                    <a:lstStyle/>
                    <a:p>
                      <a:endParaRPr kumimoji="1" lang="ja-JP" alt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a:latin typeface="+mn-ea"/>
                          <a:ea typeface="+mn-ea"/>
                          <a:cs typeface="MS Gothic" charset="-128"/>
                        </a:rPr>
                        <a:t>○</a:t>
                      </a:r>
                      <a:r>
                        <a:rPr kumimoji="1" lang="ja-JP" altLang="en-US" sz="1000" kern="1200">
                          <a:solidFill>
                            <a:schemeClr val="tx1"/>
                          </a:solidFill>
                          <a:latin typeface="+mn-ea"/>
                          <a:ea typeface="+mn-ea"/>
                          <a:cs typeface="MS Gothic" charset="-128"/>
                        </a:rPr>
                        <a:t>希望する連絡方法・連絡先をご記入ください。</a:t>
                      </a: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a:lnSpc>
                          <a:spcPct val="100000"/>
                        </a:lnSpc>
                        <a:spcBef>
                          <a:spcPts val="0"/>
                        </a:spcBef>
                        <a:spcAft>
                          <a:spcPts val="0"/>
                        </a:spcAft>
                      </a:pPr>
                      <a:r>
                        <a:rPr kumimoji="1" lang="ja-JP" altLang="en-US" sz="1000">
                          <a:latin typeface="+mn-ea"/>
                          <a:ea typeface="+mn-ea"/>
                          <a:cs typeface="MS Gothic" charset="-128"/>
                        </a:rPr>
                        <a:t>　　□電話　　（　　　　　　</a:t>
                      </a:r>
                      <a:r>
                        <a:rPr kumimoji="1" lang="en-US" altLang="ja-JP" sz="1000" dirty="0">
                          <a:latin typeface="+mn-ea"/>
                          <a:ea typeface="+mn-ea"/>
                          <a:cs typeface="MS Gothic" charset="-128"/>
                        </a:rPr>
                        <a:t>-</a:t>
                      </a:r>
                      <a:r>
                        <a:rPr kumimoji="1" lang="ja-JP" altLang="en-US" sz="1000">
                          <a:latin typeface="+mn-ea"/>
                          <a:ea typeface="+mn-ea"/>
                          <a:cs typeface="MS Gothic" charset="-128"/>
                        </a:rPr>
                        <a:t>　　　　　　</a:t>
                      </a:r>
                      <a:r>
                        <a:rPr kumimoji="1" lang="en-US" altLang="ja-JP" sz="1000" dirty="0">
                          <a:latin typeface="+mn-ea"/>
                          <a:ea typeface="+mn-ea"/>
                          <a:cs typeface="MS Gothic" charset="-128"/>
                        </a:rPr>
                        <a:t>-</a:t>
                      </a:r>
                      <a:r>
                        <a:rPr kumimoji="1" lang="ja-JP" altLang="en-US" sz="1000">
                          <a:latin typeface="+mn-ea"/>
                          <a:ea typeface="+mn-ea"/>
                          <a:cs typeface="MS Gothic" charset="-128"/>
                        </a:rPr>
                        <a:t>　　　　　　）　</a:t>
                      </a:r>
                      <a:endParaRPr kumimoji="1" lang="en-US" altLang="ja-JP" sz="1000" dirty="0">
                        <a:latin typeface="+mn-ea"/>
                        <a:ea typeface="+mn-ea"/>
                        <a:cs typeface="MS Gothic" charset="-128"/>
                      </a:endParaRPr>
                    </a:p>
                    <a:p>
                      <a:pPr>
                        <a:lnSpc>
                          <a:spcPct val="100000"/>
                        </a:lnSpc>
                        <a:spcBef>
                          <a:spcPts val="0"/>
                        </a:spcBef>
                        <a:spcAft>
                          <a:spcPts val="0"/>
                        </a:spcAft>
                      </a:pPr>
                      <a:endParaRPr kumimoji="1" lang="en-US" altLang="ja-JP" sz="1000" dirty="0">
                        <a:latin typeface="+mn-ea"/>
                        <a:ea typeface="+mn-ea"/>
                        <a:cs typeface="MS Gothic" charset="-128"/>
                      </a:endParaRPr>
                    </a:p>
                    <a:p>
                      <a:pPr>
                        <a:lnSpc>
                          <a:spcPct val="100000"/>
                        </a:lnSpc>
                        <a:spcBef>
                          <a:spcPts val="0"/>
                        </a:spcBef>
                        <a:spcAft>
                          <a:spcPts val="0"/>
                        </a:spcAft>
                      </a:pPr>
                      <a:r>
                        <a:rPr kumimoji="1" lang="ja-JP" altLang="en-US" sz="1000">
                          <a:latin typeface="+mn-ea"/>
                          <a:ea typeface="+mn-ea"/>
                          <a:cs typeface="MS Gothic" charset="-128"/>
                        </a:rPr>
                        <a:t>　　□メール　（　　　　　　　　　＠　　　　　　　　　　）</a:t>
                      </a:r>
                      <a:endParaRPr kumimoji="1" lang="en-US" altLang="ja-JP" sz="1000" dirty="0">
                        <a:latin typeface="+mn-ea"/>
                        <a:ea typeface="+mn-ea"/>
                        <a:cs typeface="MS Gothic" charset="-128"/>
                      </a:endParaRPr>
                    </a:p>
                    <a:p>
                      <a:pPr>
                        <a:lnSpc>
                          <a:spcPct val="100000"/>
                        </a:lnSpc>
                        <a:spcBef>
                          <a:spcPts val="0"/>
                        </a:spcBef>
                        <a:spcAft>
                          <a:spcPts val="0"/>
                        </a:spcAft>
                      </a:pPr>
                      <a:endParaRPr kumimoji="1" lang="en-US" altLang="ja-JP" sz="1000" dirty="0">
                        <a:latin typeface="+mn-ea"/>
                        <a:ea typeface="+mn-ea"/>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6374914"/>
                  </a:ext>
                </a:extLst>
              </a:tr>
              <a:tr h="402000">
                <a:tc vMerge="1">
                  <a:txBody>
                    <a:bodyPr/>
                    <a:lstStyle/>
                    <a:p>
                      <a:endParaRPr kumimoji="1" lang="ja-JP" alt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000">
                          <a:latin typeface="+mn-ea"/>
                          <a:ea typeface="+mn-ea"/>
                          <a:cs typeface="MS Gothic" charset="-128"/>
                        </a:rPr>
                        <a:t>○その他　ご要望・確認事項（ステージに関する要望など）</a:t>
                      </a:r>
                      <a:endParaRPr kumimoji="1" lang="en-US" altLang="ja-JP" sz="1000" dirty="0">
                        <a:latin typeface="+mn-ea"/>
                        <a:ea typeface="+mn-ea"/>
                        <a:cs typeface="MS Gothic" charset="-128"/>
                      </a:endParaRPr>
                    </a:p>
                    <a:p>
                      <a:pPr>
                        <a:lnSpc>
                          <a:spcPct val="100000"/>
                        </a:lnSpc>
                        <a:spcBef>
                          <a:spcPts val="0"/>
                        </a:spcBef>
                        <a:spcAft>
                          <a:spcPts val="0"/>
                        </a:spcAft>
                      </a:pPr>
                      <a:endParaRPr kumimoji="1" lang="en-US" altLang="ja-JP" sz="1000" dirty="0">
                        <a:latin typeface="+mn-ea"/>
                        <a:ea typeface="+mn-ea"/>
                        <a:cs typeface="MS Gothic" charset="-128"/>
                      </a:endParaRPr>
                    </a:p>
                    <a:p>
                      <a:pPr>
                        <a:lnSpc>
                          <a:spcPct val="100000"/>
                        </a:lnSpc>
                        <a:spcBef>
                          <a:spcPts val="0"/>
                        </a:spcBef>
                        <a:spcAft>
                          <a:spcPts val="0"/>
                        </a:spcAft>
                      </a:pPr>
                      <a:endParaRPr kumimoji="1" lang="en-US" altLang="ja-JP" sz="1000" dirty="0">
                        <a:latin typeface="+mn-ea"/>
                        <a:ea typeface="+mn-ea"/>
                        <a:cs typeface="MS Gothic" charset="-128"/>
                      </a:endParaRPr>
                    </a:p>
                    <a:p>
                      <a:pPr>
                        <a:lnSpc>
                          <a:spcPct val="100000"/>
                        </a:lnSpc>
                        <a:spcBef>
                          <a:spcPts val="0"/>
                        </a:spcBef>
                        <a:spcAft>
                          <a:spcPts val="0"/>
                        </a:spcAft>
                      </a:pPr>
                      <a:endParaRPr kumimoji="1" lang="en-US" altLang="ja-JP" sz="1000" dirty="0">
                        <a:latin typeface="+mn-ea"/>
                        <a:ea typeface="+mn-ea"/>
                        <a:cs typeface="MS Gothic" charset="-128"/>
                      </a:endParaRPr>
                    </a:p>
                    <a:p>
                      <a:pPr>
                        <a:lnSpc>
                          <a:spcPct val="100000"/>
                        </a:lnSpc>
                        <a:spcBef>
                          <a:spcPts val="0"/>
                        </a:spcBef>
                        <a:spcAft>
                          <a:spcPts val="0"/>
                        </a:spcAft>
                      </a:pPr>
                      <a:endParaRPr kumimoji="1" lang="en-US" altLang="ja-JP" sz="1000" dirty="0">
                        <a:latin typeface="+mn-ea"/>
                        <a:ea typeface="+mn-ea"/>
                        <a:cs typeface="MS Gothic" charset="-128"/>
                      </a:endParaRPr>
                    </a:p>
                    <a:p>
                      <a:pPr>
                        <a:lnSpc>
                          <a:spcPct val="100000"/>
                        </a:lnSpc>
                        <a:spcBef>
                          <a:spcPts val="0"/>
                        </a:spcBef>
                        <a:spcAft>
                          <a:spcPts val="0"/>
                        </a:spcAft>
                      </a:pPr>
                      <a:endParaRPr kumimoji="1" lang="en-US" altLang="ja-JP" sz="1000" dirty="0">
                        <a:latin typeface="+mn-ea"/>
                        <a:ea typeface="+mn-ea"/>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7434882"/>
                  </a:ext>
                </a:extLst>
              </a:tr>
            </a:tbl>
          </a:graphicData>
        </a:graphic>
      </p:graphicFrame>
      <p:sp>
        <p:nvSpPr>
          <p:cNvPr id="4" name="テキスト ボックス 3">
            <a:extLst>
              <a:ext uri="{FF2B5EF4-FFF2-40B4-BE49-F238E27FC236}">
                <a16:creationId xmlns:a16="http://schemas.microsoft.com/office/drawing/2014/main" id="{80D30232-9B07-E245-8433-E4C37D7C331A}"/>
              </a:ext>
            </a:extLst>
          </p:cNvPr>
          <p:cNvSpPr txBox="1"/>
          <p:nvPr/>
        </p:nvSpPr>
        <p:spPr>
          <a:xfrm>
            <a:off x="2126975" y="337673"/>
            <a:ext cx="4458464" cy="307777"/>
          </a:xfrm>
          <a:prstGeom prst="rect">
            <a:avLst/>
          </a:prstGeom>
          <a:noFill/>
        </p:spPr>
        <p:txBody>
          <a:bodyPr wrap="square" rtlCol="0">
            <a:spAutoFit/>
          </a:bodyPr>
          <a:lstStyle/>
          <a:p>
            <a:pPr algn="r"/>
            <a:r>
              <a:rPr lang="ja-JP" altLang="en-US" sz="1400">
                <a:latin typeface="+mj-ea"/>
              </a:rPr>
              <a:t>　ヒアリングシート</a:t>
            </a:r>
            <a:r>
              <a:rPr lang="en-US" altLang="ja-JP" sz="1400" dirty="0">
                <a:latin typeface="+mj-ea"/>
              </a:rPr>
              <a:t>①</a:t>
            </a:r>
            <a:r>
              <a:rPr lang="ja-JP" altLang="en-US" sz="1100">
                <a:latin typeface="+mj-ea"/>
              </a:rPr>
              <a:t>（ヒアリング、リハーサル等）</a:t>
            </a:r>
            <a:endParaRPr lang="ja-JP" altLang="en-US" sz="1400" dirty="0">
              <a:latin typeface="+mj-ea"/>
            </a:endParaRPr>
          </a:p>
        </p:txBody>
      </p:sp>
      <p:sp>
        <p:nvSpPr>
          <p:cNvPr id="2" name="テキスト ボックス 1">
            <a:extLst>
              <a:ext uri="{FF2B5EF4-FFF2-40B4-BE49-F238E27FC236}">
                <a16:creationId xmlns:a16="http://schemas.microsoft.com/office/drawing/2014/main" id="{9127234C-709A-F1E7-88DC-F9014FD3C93A}"/>
              </a:ext>
            </a:extLst>
          </p:cNvPr>
          <p:cNvSpPr txBox="1"/>
          <p:nvPr/>
        </p:nvSpPr>
        <p:spPr bwMode="auto">
          <a:xfrm>
            <a:off x="302454" y="770354"/>
            <a:ext cx="187262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a:spcBef>
                <a:spcPct val="0"/>
              </a:spcBef>
              <a:buFontTx/>
              <a:buNone/>
            </a:pPr>
            <a:r>
              <a:rPr lang="ja-JP" altLang="en-US" sz="1200">
                <a:latin typeface="+mj-ea"/>
                <a:ea typeface="+mj-ea"/>
                <a:cs typeface="MS Gothic" charset="-128"/>
              </a:rPr>
              <a:t>■ヒアリング対象について</a:t>
            </a:r>
            <a:endParaRPr kumimoji="1" lang="ja-JP" altLang="en-US" sz="1200" dirty="0">
              <a:latin typeface="+mj-ea"/>
              <a:ea typeface="+mj-ea"/>
              <a:cs typeface="MS Gothic" charset="-128"/>
            </a:endParaRPr>
          </a:p>
        </p:txBody>
      </p:sp>
      <p:graphicFrame>
        <p:nvGraphicFramePr>
          <p:cNvPr id="3" name="表 2">
            <a:extLst>
              <a:ext uri="{FF2B5EF4-FFF2-40B4-BE49-F238E27FC236}">
                <a16:creationId xmlns:a16="http://schemas.microsoft.com/office/drawing/2014/main" id="{8235660C-51FA-ABBC-0262-EDE59793FD97}"/>
              </a:ext>
            </a:extLst>
          </p:cNvPr>
          <p:cNvGraphicFramePr>
            <a:graphicFrameLocks noGrp="1"/>
          </p:cNvGraphicFramePr>
          <p:nvPr>
            <p:extLst>
              <p:ext uri="{D42A27DB-BD31-4B8C-83A1-F6EECF244321}">
                <p14:modId xmlns:p14="http://schemas.microsoft.com/office/powerpoint/2010/main" val="2689946979"/>
              </p:ext>
            </p:extLst>
          </p:nvPr>
        </p:nvGraphicFramePr>
        <p:xfrm>
          <a:off x="302454" y="5095704"/>
          <a:ext cx="6253093" cy="2510400"/>
        </p:xfrm>
        <a:graphic>
          <a:graphicData uri="http://schemas.openxmlformats.org/drawingml/2006/table">
            <a:tbl>
              <a:tblPr bandRow="1">
                <a:tableStyleId>{7E9639D4-E3E2-4D34-9284-5A2195B3D0D7}</a:tableStyleId>
              </a:tblPr>
              <a:tblGrid>
                <a:gridCol w="1475546">
                  <a:extLst>
                    <a:ext uri="{9D8B030D-6E8A-4147-A177-3AD203B41FA5}">
                      <a16:colId xmlns:a16="http://schemas.microsoft.com/office/drawing/2014/main" val="4029797277"/>
                    </a:ext>
                  </a:extLst>
                </a:gridCol>
                <a:gridCol w="4777547">
                  <a:extLst>
                    <a:ext uri="{9D8B030D-6E8A-4147-A177-3AD203B41FA5}">
                      <a16:colId xmlns:a16="http://schemas.microsoft.com/office/drawing/2014/main" val="20001"/>
                    </a:ext>
                  </a:extLst>
                </a:gridCol>
              </a:tblGrid>
              <a:tr h="10241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cs typeface="MS Gothic" charset="-128"/>
                        </a:rPr>
                        <a:t>・リハーサル</a:t>
                      </a:r>
                      <a:endParaRPr kumimoji="1" lang="en-US" altLang="ja-JP" sz="12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cs typeface="MS Gothic" charset="-128"/>
                        </a:rPr>
                        <a:t>　（</a:t>
                      </a:r>
                      <a:r>
                        <a:rPr kumimoji="1" lang="en-US" altLang="ja-JP" sz="1200" dirty="0">
                          <a:latin typeface="+mn-ea"/>
                          <a:ea typeface="+mn-ea"/>
                          <a:cs typeface="MS Gothic" charset="-128"/>
                        </a:rPr>
                        <a:t>10</a:t>
                      </a:r>
                      <a:r>
                        <a:rPr kumimoji="1" lang="ja-JP" altLang="en-US" sz="1200" dirty="0">
                          <a:latin typeface="+mn-ea"/>
                          <a:ea typeface="+mn-ea"/>
                          <a:cs typeface="MS Gothic" charset="-128"/>
                        </a:rPr>
                        <a:t>分間）</a:t>
                      </a:r>
                      <a:endParaRPr kumimoji="1" lang="en-US" altLang="ja-JP" sz="1200" dirty="0">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800" b="0" dirty="0">
                        <a:solidFill>
                          <a:srgbClr val="FF0000"/>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b="0" dirty="0">
                          <a:solidFill>
                            <a:srgbClr val="FF0000"/>
                          </a:solidFill>
                          <a:latin typeface="+mn-ea"/>
                          <a:ea typeface="+mn-ea"/>
                          <a:cs typeface="MS Gothic" charset="-128"/>
                        </a:rPr>
                        <a:t>※</a:t>
                      </a:r>
                      <a:r>
                        <a:rPr kumimoji="1" lang="ja-JP" altLang="en-US" sz="800" b="0" dirty="0">
                          <a:solidFill>
                            <a:srgbClr val="FF0000"/>
                          </a:solidFill>
                          <a:latin typeface="+mn-ea"/>
                          <a:ea typeface="+mn-ea"/>
                          <a:cs typeface="MS Gothic" charset="-128"/>
                        </a:rPr>
                        <a:t>持ち時間（</a:t>
                      </a:r>
                      <a:r>
                        <a:rPr kumimoji="1" lang="en-US" altLang="ja-JP" sz="800" b="0" dirty="0">
                          <a:solidFill>
                            <a:srgbClr val="FF0000"/>
                          </a:solidFill>
                          <a:latin typeface="+mn-ea"/>
                          <a:ea typeface="+mn-ea"/>
                          <a:cs typeface="MS Gothic" charset="-128"/>
                        </a:rPr>
                        <a:t>10</a:t>
                      </a:r>
                      <a:r>
                        <a:rPr kumimoji="1" lang="ja-JP" altLang="en-US" sz="800" b="0" dirty="0">
                          <a:solidFill>
                            <a:srgbClr val="FF0000"/>
                          </a:solidFill>
                          <a:latin typeface="+mn-ea"/>
                          <a:ea typeface="+mn-ea"/>
                          <a:cs typeface="MS Gothic" charset="-128"/>
                        </a:rPr>
                        <a:t>分間）内で行える内容を明記してください。</a:t>
                      </a:r>
                      <a:endParaRPr kumimoji="1" lang="en-US" altLang="ja-JP" sz="1000" dirty="0">
                        <a:latin typeface="+mn-ea"/>
                        <a:ea typeface="+mn-ea"/>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cs typeface="MS Gothic" charset="-128"/>
                        </a:rPr>
                        <a:t>○舞台での確認内容（構成・曲順・時間等）　</a:t>
                      </a: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dirty="0">
                          <a:solidFill>
                            <a:srgbClr val="FF0000"/>
                          </a:solidFill>
                          <a:effectLst/>
                          <a:latin typeface="+mn-lt"/>
                          <a:ea typeface="+mn-ea"/>
                          <a:cs typeface="+mn-cs"/>
                        </a:rPr>
                        <a:t>※</a:t>
                      </a:r>
                      <a:r>
                        <a:rPr kumimoji="1" lang="ja-JP" altLang="en-US" sz="1000" b="0" i="0" u="none" strike="noStrike" kern="1200" dirty="0">
                          <a:solidFill>
                            <a:srgbClr val="FF0000"/>
                          </a:solidFill>
                          <a:effectLst/>
                          <a:latin typeface="+mn-lt"/>
                          <a:ea typeface="+mn-ea"/>
                          <a:cs typeface="+mn-cs"/>
                        </a:rPr>
                        <a:t>リハーサルは、舞台上とオペレート（音響照明映像の調整）の場所は、異なります。</a:t>
                      </a:r>
                      <a:br>
                        <a:rPr lang="ja-JP" altLang="en-US" sz="1000" dirty="0">
                          <a:solidFill>
                            <a:srgbClr val="FF0000"/>
                          </a:solidFill>
                        </a:rPr>
                      </a:br>
                      <a:r>
                        <a:rPr kumimoji="1" lang="ja-JP" altLang="en-US" sz="1000" b="0" i="0" u="none" strike="noStrike" kern="1200" dirty="0">
                          <a:solidFill>
                            <a:srgbClr val="FF0000"/>
                          </a:solidFill>
                          <a:effectLst/>
                          <a:latin typeface="+mn-lt"/>
                          <a:ea typeface="+mn-ea"/>
                          <a:cs typeface="+mn-cs"/>
                        </a:rPr>
                        <a:t>　必ず、内容を理解した生徒（もしくは引率者）を各場所に最低１名ずつ配置してください。</a:t>
                      </a:r>
                      <a:endParaRPr kumimoji="1" lang="en-US" altLang="ja-JP" sz="1000" dirty="0">
                        <a:solidFill>
                          <a:srgbClr val="FF0000"/>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87346545"/>
                  </a:ext>
                </a:extLst>
              </a:tr>
            </a:tbl>
          </a:graphicData>
        </a:graphic>
      </p:graphicFrame>
      <p:sp>
        <p:nvSpPr>
          <p:cNvPr id="5" name="テキスト ボックス 4">
            <a:extLst>
              <a:ext uri="{FF2B5EF4-FFF2-40B4-BE49-F238E27FC236}">
                <a16:creationId xmlns:a16="http://schemas.microsoft.com/office/drawing/2014/main" id="{BCCF9F05-9605-8436-BF08-00AF42DB6FB6}"/>
              </a:ext>
            </a:extLst>
          </p:cNvPr>
          <p:cNvSpPr txBox="1"/>
          <p:nvPr/>
        </p:nvSpPr>
        <p:spPr bwMode="auto">
          <a:xfrm>
            <a:off x="302454" y="4817832"/>
            <a:ext cx="28296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a:spcBef>
                <a:spcPct val="0"/>
              </a:spcBef>
              <a:buFontTx/>
              <a:buNone/>
            </a:pPr>
            <a:r>
              <a:rPr lang="ja-JP" altLang="en-US" sz="1200">
                <a:latin typeface="+mj-ea"/>
                <a:ea typeface="+mj-ea"/>
                <a:cs typeface="MS Gothic" charset="-128"/>
              </a:rPr>
              <a:t>■リハーサル、練習（９月</a:t>
            </a:r>
            <a:r>
              <a:rPr lang="en-US" altLang="ja-JP" sz="1200" dirty="0">
                <a:latin typeface="+mj-ea"/>
                <a:ea typeface="+mj-ea"/>
                <a:cs typeface="MS Gothic" charset="-128"/>
              </a:rPr>
              <a:t>13</a:t>
            </a:r>
            <a:r>
              <a:rPr lang="ja-JP" altLang="en-US" sz="1200">
                <a:latin typeface="+mj-ea"/>
                <a:ea typeface="+mj-ea"/>
                <a:cs typeface="MS Gothic" charset="-128"/>
              </a:rPr>
              <a:t>日）について</a:t>
            </a:r>
            <a:endParaRPr kumimoji="1" lang="ja-JP" altLang="en-US" sz="1200" dirty="0">
              <a:latin typeface="+mj-ea"/>
              <a:ea typeface="+mj-ea"/>
              <a:cs typeface="MS Gothic" charset="-128"/>
            </a:endParaRPr>
          </a:p>
        </p:txBody>
      </p:sp>
    </p:spTree>
    <p:extLst>
      <p:ext uri="{BB962C8B-B14F-4D97-AF65-F5344CB8AC3E}">
        <p14:creationId xmlns:p14="http://schemas.microsoft.com/office/powerpoint/2010/main" val="3876804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 name="表 52"/>
          <p:cNvGraphicFramePr>
            <a:graphicFrameLocks noGrp="1"/>
          </p:cNvGraphicFramePr>
          <p:nvPr>
            <p:extLst>
              <p:ext uri="{D42A27DB-BD31-4B8C-83A1-F6EECF244321}">
                <p14:modId xmlns:p14="http://schemas.microsoft.com/office/powerpoint/2010/main" val="273448008"/>
              </p:ext>
            </p:extLst>
          </p:nvPr>
        </p:nvGraphicFramePr>
        <p:xfrm>
          <a:off x="302454" y="1047353"/>
          <a:ext cx="6253092" cy="2398681"/>
        </p:xfrm>
        <a:graphic>
          <a:graphicData uri="http://schemas.openxmlformats.org/drawingml/2006/table">
            <a:tbl>
              <a:tblPr bandRow="1">
                <a:tableStyleId>{7E9639D4-E3E2-4D34-9284-5A2195B3D0D7}</a:tableStyleId>
              </a:tblPr>
              <a:tblGrid>
                <a:gridCol w="1176850">
                  <a:extLst>
                    <a:ext uri="{9D8B030D-6E8A-4147-A177-3AD203B41FA5}">
                      <a16:colId xmlns:a16="http://schemas.microsoft.com/office/drawing/2014/main" val="4029797277"/>
                    </a:ext>
                  </a:extLst>
                </a:gridCol>
                <a:gridCol w="5076242">
                  <a:extLst>
                    <a:ext uri="{9D8B030D-6E8A-4147-A177-3AD203B41FA5}">
                      <a16:colId xmlns:a16="http://schemas.microsoft.com/office/drawing/2014/main" val="20001"/>
                    </a:ext>
                  </a:extLst>
                </a:gridCol>
              </a:tblGrid>
              <a:tr h="303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200">
                          <a:latin typeface="MS PGothic" panose="020B0600070205080204" pitchFamily="34" charset="-128"/>
                          <a:ea typeface="MS PGothic" panose="020B0600070205080204" pitchFamily="34" charset="-128"/>
                        </a:rPr>
                        <a:t>・</a:t>
                      </a:r>
                      <a:r>
                        <a:rPr kumimoji="1" lang="ja-JP" altLang="en-US" sz="1200" b="1" u="sng">
                          <a:latin typeface="MS PGothic" panose="020B0600070205080204" pitchFamily="34" charset="-128"/>
                          <a:ea typeface="MS PGothic" panose="020B0600070205080204" pitchFamily="34" charset="-128"/>
                        </a:rPr>
                        <a:t>交流会</a:t>
                      </a:r>
                      <a:endParaRPr kumimoji="1" lang="en-US" altLang="ja-JP" sz="1200" b="1" u="sng" dirty="0">
                        <a:latin typeface="MS PGothic" panose="020B0600070205080204" pitchFamily="34" charset="-128"/>
                        <a:ea typeface="MS PGothic" panose="020B0600070205080204" pitchFamily="34"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200">
                          <a:latin typeface="MS PGothic" panose="020B0600070205080204" pitchFamily="34" charset="-128"/>
                          <a:ea typeface="MS PGothic" panose="020B0600070205080204" pitchFamily="34" charset="-128"/>
                        </a:rPr>
                        <a:t>　来賓との</a:t>
                      </a:r>
                      <a:endParaRPr kumimoji="1" lang="en-US" altLang="ja-JP" sz="1200" dirty="0">
                        <a:latin typeface="MS PGothic" panose="020B0600070205080204" pitchFamily="34" charset="-128"/>
                        <a:ea typeface="MS PGothic" panose="020B0600070205080204" pitchFamily="34"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200">
                          <a:latin typeface="MS PGothic" panose="020B0600070205080204" pitchFamily="34" charset="-128"/>
                          <a:ea typeface="MS PGothic" panose="020B0600070205080204" pitchFamily="34" charset="-128"/>
                        </a:rPr>
                        <a:t>　歓談（１名）</a:t>
                      </a:r>
                      <a:endParaRPr kumimoji="1" lang="en-US" altLang="ja-JP" sz="1200" dirty="0">
                        <a:latin typeface="MS PGothic" panose="020B0600070205080204" pitchFamily="34" charset="-128"/>
                        <a:ea typeface="MS PGothic" panose="020B0600070205080204" pitchFamily="34"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rPr>
                        <a:t>◎歓談発表者　生徒</a:t>
                      </a:r>
                      <a:endParaRPr kumimoji="1" lang="en-US" altLang="ja-JP" sz="1000" kern="1200" dirty="0">
                        <a:solidFill>
                          <a:schemeClr val="tx1"/>
                        </a:solidFill>
                        <a:latin typeface="MS PGothic" panose="020B0600070205080204" pitchFamily="34" charset="-128"/>
                        <a:ea typeface="MS PGothic" panose="020B0600070205080204" pitchFamily="34"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rPr>
                        <a:t>　・（名前　　　　　　　　　　　　　　）（よみ　　　　　　　　　　　　　　　）</a:t>
                      </a:r>
                      <a:endParaRPr kumimoji="1" lang="en-US" altLang="ja-JP" sz="1000" kern="1200" dirty="0">
                        <a:solidFill>
                          <a:schemeClr val="tx1"/>
                        </a:solidFill>
                        <a:latin typeface="MS PGothic" panose="020B0600070205080204" pitchFamily="34" charset="-128"/>
                        <a:ea typeface="MS PGothic" panose="020B0600070205080204" pitchFamily="34"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rPr>
                        <a:t>　・使用する言語　（　□手話言語　・　□日本語　・　□手話言語及び日本語　）</a:t>
                      </a:r>
                      <a:r>
                        <a:rPr kumimoji="1" lang="ja-JP" altLang="en-US" sz="1000">
                          <a:latin typeface="MS PGothic" panose="020B0600070205080204" pitchFamily="34" charset="-128"/>
                          <a:ea typeface="MS PGothic" panose="020B0600070205080204" pitchFamily="34" charset="-128"/>
                        </a:rPr>
                        <a:t>　</a:t>
                      </a:r>
                      <a:endParaRPr kumimoji="1" lang="en-US" altLang="ja-JP" sz="1000" dirty="0">
                        <a:latin typeface="MS PGothic" panose="020B0600070205080204" pitchFamily="34" charset="-128"/>
                        <a:ea typeface="MS PGothic" panose="020B0600070205080204" pitchFamily="34"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b="1" dirty="0">
                        <a:solidFill>
                          <a:srgbClr val="FF0000"/>
                        </a:solidFill>
                        <a:latin typeface="MS PGothic" panose="020B0600070205080204" pitchFamily="34" charset="-128"/>
                        <a:ea typeface="MS PGothic" panose="020B0600070205080204" pitchFamily="34"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a:solidFill>
                            <a:srgbClr val="FF0000"/>
                          </a:solidFill>
                          <a:latin typeface="MS PGothic" panose="020B0600070205080204" pitchFamily="34" charset="-128"/>
                          <a:ea typeface="MS PGothic" panose="020B0600070205080204" pitchFamily="34" charset="-128"/>
                        </a:rPr>
                        <a:t>　</a:t>
                      </a:r>
                      <a:r>
                        <a:rPr kumimoji="1" lang="en-US" altLang="ja-JP" sz="1000" b="1" dirty="0">
                          <a:solidFill>
                            <a:srgbClr val="FF0000"/>
                          </a:solidFill>
                          <a:latin typeface="MS PGothic" panose="020B0600070205080204" pitchFamily="34" charset="-128"/>
                          <a:ea typeface="MS PGothic" panose="020B0600070205080204" pitchFamily="34" charset="-128"/>
                        </a:rPr>
                        <a:t>※</a:t>
                      </a:r>
                      <a:r>
                        <a:rPr kumimoji="1" lang="ja-JP" altLang="en-US" sz="1000" b="1">
                          <a:solidFill>
                            <a:srgbClr val="FF0000"/>
                          </a:solidFill>
                          <a:latin typeface="MS PGothic" panose="020B0600070205080204" pitchFamily="34" charset="-128"/>
                          <a:ea typeface="MS PGothic" panose="020B0600070205080204" pitchFamily="34" charset="-128"/>
                        </a:rPr>
                        <a:t>音声言語の方は、大きく、ゆっくり、はっきりと話してください。</a:t>
                      </a:r>
                      <a:endParaRPr kumimoji="1" lang="en-US" altLang="ja-JP" sz="1000" b="1" dirty="0">
                        <a:solidFill>
                          <a:srgbClr val="FF0000"/>
                        </a:solidFill>
                        <a:latin typeface="MS PGothic" panose="020B0600070205080204" pitchFamily="34" charset="-128"/>
                        <a:ea typeface="MS PGothic" panose="020B0600070205080204" pitchFamily="34"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87346545"/>
                  </a:ext>
                </a:extLst>
              </a:tr>
              <a:tr h="156468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200">
                          <a:latin typeface="MS PGothic" panose="020B0600070205080204" pitchFamily="34" charset="-128"/>
                          <a:ea typeface="MS PGothic" panose="020B0600070205080204" pitchFamily="34" charset="-128"/>
                          <a:cs typeface="MS Gothic" charset="-128"/>
                        </a:rPr>
                        <a:t>・</a:t>
                      </a:r>
                      <a:r>
                        <a:rPr kumimoji="1" lang="ja-JP" altLang="en-US" sz="1200" b="1" u="sng">
                          <a:latin typeface="MS PGothic" panose="020B0600070205080204" pitchFamily="34" charset="-128"/>
                          <a:ea typeface="MS PGothic" panose="020B0600070205080204" pitchFamily="34" charset="-128"/>
                          <a:cs typeface="MS Gothic" charset="-128"/>
                        </a:rPr>
                        <a:t>交流会</a:t>
                      </a:r>
                      <a:endParaRPr kumimoji="1" lang="en-US" altLang="ja-JP" sz="1200" b="1" u="sng" dirty="0">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200">
                          <a:latin typeface="MS PGothic" panose="020B0600070205080204" pitchFamily="34" charset="-128"/>
                          <a:ea typeface="MS PGothic" panose="020B0600070205080204" pitchFamily="34" charset="-128"/>
                          <a:cs typeface="MS Gothic" charset="-128"/>
                        </a:rPr>
                        <a:t>　抱負発表</a:t>
                      </a:r>
                      <a:endParaRPr kumimoji="1" lang="en-US" altLang="ja-JP" sz="1200" dirty="0">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200">
                          <a:latin typeface="MS PGothic" panose="020B0600070205080204" pitchFamily="34" charset="-128"/>
                          <a:ea typeface="MS PGothic" panose="020B0600070205080204" pitchFamily="34" charset="-128"/>
                          <a:cs typeface="MS Gothic" charset="-128"/>
                        </a:rPr>
                        <a:t>　（１名）</a:t>
                      </a:r>
                      <a:endParaRPr kumimoji="1" lang="en-US" altLang="ja-JP" sz="1200" dirty="0">
                        <a:latin typeface="MS PGothic" panose="020B0600070205080204" pitchFamily="34" charset="-128"/>
                        <a:ea typeface="MS PGothic" panose="020B0600070205080204" pitchFamily="34" charset="-128"/>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◎抱負発表者　生徒</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　・（名前　　　　　　　　　　　　　　）（よみ　　　　　　　　　　　　　　　）</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　・使用する言語　（　□手話言語　・　□日本語　・　□手話言語及び日本語　）</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cs typeface="MS Gothic" charset="-128"/>
                        </a:rPr>
                        <a:t>◎発言原稿（最大</a:t>
                      </a:r>
                      <a:r>
                        <a:rPr kumimoji="1" lang="en-US" altLang="ja-JP" sz="1000" dirty="0">
                          <a:latin typeface="MS PGothic" panose="020B0600070205080204" pitchFamily="34" charset="-128"/>
                          <a:ea typeface="MS PGothic" panose="020B0600070205080204" pitchFamily="34" charset="-128"/>
                          <a:cs typeface="MS Gothic" charset="-128"/>
                        </a:rPr>
                        <a:t>30</a:t>
                      </a:r>
                      <a:r>
                        <a:rPr kumimoji="1" lang="ja-JP" altLang="en-US" sz="1000">
                          <a:latin typeface="MS PGothic" panose="020B0600070205080204" pitchFamily="34" charset="-128"/>
                          <a:ea typeface="MS PGothic" panose="020B0600070205080204" pitchFamily="34" charset="-128"/>
                          <a:cs typeface="MS Gothic" charset="-128"/>
                        </a:rPr>
                        <a:t>秒）</a:t>
                      </a:r>
                      <a:endParaRPr kumimoji="1" lang="en-US" altLang="ja-JP" sz="1000" dirty="0">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cs typeface="MS Gothic" charset="-128"/>
                        </a:rPr>
                        <a:t>　</a:t>
                      </a:r>
                      <a:endParaRPr kumimoji="1" lang="en-US" altLang="ja-JP" sz="1000" dirty="0">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S PGothic" panose="020B0600070205080204" pitchFamily="34" charset="-128"/>
                        <a:ea typeface="MS PGothic" panose="020B0600070205080204" pitchFamily="34" charset="-128"/>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28570370"/>
                  </a:ext>
                </a:extLst>
              </a:tr>
            </a:tbl>
          </a:graphicData>
        </a:graphic>
      </p:graphicFrame>
      <p:sp>
        <p:nvSpPr>
          <p:cNvPr id="4" name="テキスト ボックス 3">
            <a:extLst>
              <a:ext uri="{FF2B5EF4-FFF2-40B4-BE49-F238E27FC236}">
                <a16:creationId xmlns:a16="http://schemas.microsoft.com/office/drawing/2014/main" id="{80D30232-9B07-E245-8433-E4C37D7C331A}"/>
              </a:ext>
            </a:extLst>
          </p:cNvPr>
          <p:cNvSpPr txBox="1"/>
          <p:nvPr/>
        </p:nvSpPr>
        <p:spPr>
          <a:xfrm>
            <a:off x="2126975" y="337673"/>
            <a:ext cx="4458464" cy="307777"/>
          </a:xfrm>
          <a:prstGeom prst="rect">
            <a:avLst/>
          </a:prstGeom>
          <a:noFill/>
        </p:spPr>
        <p:txBody>
          <a:bodyPr wrap="square" rtlCol="0">
            <a:spAutoFit/>
          </a:bodyPr>
          <a:lstStyle/>
          <a:p>
            <a:pPr algn="r"/>
            <a:r>
              <a:rPr lang="ja-JP" altLang="en-US" sz="1400">
                <a:latin typeface="+mj-ea"/>
              </a:rPr>
              <a:t>　ヒアリングシート</a:t>
            </a:r>
            <a:r>
              <a:rPr lang="en-US" altLang="ja-JP" sz="1400" dirty="0">
                <a:latin typeface="+mj-ea"/>
              </a:rPr>
              <a:t>①</a:t>
            </a:r>
            <a:r>
              <a:rPr lang="ja-JP" altLang="en-US" sz="1400">
                <a:latin typeface="+mj-ea"/>
              </a:rPr>
              <a:t>（インタビュー対象等）</a:t>
            </a:r>
            <a:endParaRPr lang="ja-JP" altLang="en-US" sz="1400" dirty="0">
              <a:latin typeface="+mj-ea"/>
            </a:endParaRPr>
          </a:p>
        </p:txBody>
      </p:sp>
      <p:sp>
        <p:nvSpPr>
          <p:cNvPr id="2" name="テキスト ボックス 1">
            <a:extLst>
              <a:ext uri="{FF2B5EF4-FFF2-40B4-BE49-F238E27FC236}">
                <a16:creationId xmlns:a16="http://schemas.microsoft.com/office/drawing/2014/main" id="{CEC84E49-DFB5-257F-0FC6-03C73BF33A86}"/>
              </a:ext>
            </a:extLst>
          </p:cNvPr>
          <p:cNvSpPr txBox="1"/>
          <p:nvPr/>
        </p:nvSpPr>
        <p:spPr bwMode="auto">
          <a:xfrm>
            <a:off x="302454" y="770354"/>
            <a:ext cx="19896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a:spcBef>
                <a:spcPct val="0"/>
              </a:spcBef>
              <a:buFontTx/>
              <a:buNone/>
            </a:pPr>
            <a:r>
              <a:rPr lang="ja-JP" altLang="en-US" sz="1200">
                <a:latin typeface="+mj-ea"/>
                <a:ea typeface="+mj-ea"/>
                <a:cs typeface="MS Gothic" charset="-128"/>
              </a:rPr>
              <a:t>■交流会（前日　９月１３日）</a:t>
            </a:r>
            <a:endParaRPr kumimoji="1" lang="ja-JP" altLang="en-US" sz="1200" dirty="0">
              <a:latin typeface="+mj-ea"/>
              <a:ea typeface="+mj-ea"/>
              <a:cs typeface="MS Gothic" charset="-128"/>
            </a:endParaRPr>
          </a:p>
        </p:txBody>
      </p:sp>
      <p:graphicFrame>
        <p:nvGraphicFramePr>
          <p:cNvPr id="6" name="表 5">
            <a:extLst>
              <a:ext uri="{FF2B5EF4-FFF2-40B4-BE49-F238E27FC236}">
                <a16:creationId xmlns:a16="http://schemas.microsoft.com/office/drawing/2014/main" id="{8F3EFD14-93DD-DF06-0549-6AC8D3EDD922}"/>
              </a:ext>
            </a:extLst>
          </p:cNvPr>
          <p:cNvGraphicFramePr>
            <a:graphicFrameLocks noGrp="1"/>
          </p:cNvGraphicFramePr>
          <p:nvPr>
            <p:extLst>
              <p:ext uri="{D42A27DB-BD31-4B8C-83A1-F6EECF244321}">
                <p14:modId xmlns:p14="http://schemas.microsoft.com/office/powerpoint/2010/main" val="1027599118"/>
              </p:ext>
            </p:extLst>
          </p:nvPr>
        </p:nvGraphicFramePr>
        <p:xfrm>
          <a:off x="302454" y="3861532"/>
          <a:ext cx="6253092" cy="5802115"/>
        </p:xfrm>
        <a:graphic>
          <a:graphicData uri="http://schemas.openxmlformats.org/drawingml/2006/table">
            <a:tbl>
              <a:tblPr bandRow="1">
                <a:tableStyleId>{7E9639D4-E3E2-4D34-9284-5A2195B3D0D7}</a:tableStyleId>
              </a:tblPr>
              <a:tblGrid>
                <a:gridCol w="1176850">
                  <a:extLst>
                    <a:ext uri="{9D8B030D-6E8A-4147-A177-3AD203B41FA5}">
                      <a16:colId xmlns:a16="http://schemas.microsoft.com/office/drawing/2014/main" val="4029797277"/>
                    </a:ext>
                  </a:extLst>
                </a:gridCol>
                <a:gridCol w="5076242">
                  <a:extLst>
                    <a:ext uri="{9D8B030D-6E8A-4147-A177-3AD203B41FA5}">
                      <a16:colId xmlns:a16="http://schemas.microsoft.com/office/drawing/2014/main" val="20001"/>
                    </a:ext>
                  </a:extLst>
                </a:gridCol>
              </a:tblGrid>
              <a:tr h="2118717">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200" kern="1200">
                          <a:solidFill>
                            <a:schemeClr val="tx1"/>
                          </a:solidFill>
                          <a:latin typeface="MS PGothic" panose="020B0600070205080204" pitchFamily="34" charset="-128"/>
                          <a:ea typeface="MS PGothic" panose="020B0600070205080204" pitchFamily="34" charset="-128"/>
                          <a:cs typeface="MS Gothic" charset="-128"/>
                        </a:rPr>
                        <a:t>・</a:t>
                      </a:r>
                      <a:r>
                        <a:rPr kumimoji="1" lang="ja-JP" altLang="en-US" sz="1200" b="1" u="sng" kern="1200">
                          <a:solidFill>
                            <a:schemeClr val="tx1"/>
                          </a:solidFill>
                          <a:latin typeface="MS PGothic" panose="020B0600070205080204" pitchFamily="34" charset="-128"/>
                          <a:ea typeface="MS PGothic" panose="020B0600070205080204" pitchFamily="34" charset="-128"/>
                          <a:cs typeface="MS Gothic" charset="-128"/>
                        </a:rPr>
                        <a:t>演技後</a:t>
                      </a:r>
                      <a:endParaRPr kumimoji="1" lang="en-US" altLang="ja-JP" sz="1200" b="1" u="sng"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200" kern="1200">
                          <a:solidFill>
                            <a:schemeClr val="tx1"/>
                          </a:solidFill>
                          <a:latin typeface="MS PGothic" panose="020B0600070205080204" pitchFamily="34" charset="-128"/>
                          <a:ea typeface="MS PGothic" panose="020B0600070205080204" pitchFamily="34" charset="-128"/>
                          <a:cs typeface="MS Gothic" charset="-128"/>
                        </a:rPr>
                        <a:t>　インタビュー</a:t>
                      </a:r>
                      <a:endParaRPr kumimoji="1" lang="en-US" altLang="ja-JP" sz="12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200" kern="1200">
                          <a:solidFill>
                            <a:schemeClr val="tx1"/>
                          </a:solidFill>
                          <a:latin typeface="MS PGothic" panose="020B0600070205080204" pitchFamily="34" charset="-128"/>
                          <a:ea typeface="MS PGothic" panose="020B0600070205080204" pitchFamily="34" charset="-128"/>
                          <a:cs typeface="MS Gothic" charset="-128"/>
                        </a:rPr>
                        <a:t>　（１</a:t>
                      </a:r>
                      <a:r>
                        <a:rPr kumimoji="1" lang="en-US" altLang="ja-JP" sz="1200" kern="1200" dirty="0">
                          <a:solidFill>
                            <a:schemeClr val="tx1"/>
                          </a:solidFill>
                          <a:latin typeface="MS PGothic" panose="020B0600070205080204" pitchFamily="34" charset="-128"/>
                          <a:ea typeface="MS PGothic" panose="020B0600070205080204" pitchFamily="34" charset="-128"/>
                          <a:cs typeface="MS Gothic" charset="-128"/>
                        </a:rPr>
                        <a:t>〜</a:t>
                      </a:r>
                      <a:r>
                        <a:rPr kumimoji="1" lang="ja-JP" altLang="en-US" sz="1200" kern="1200">
                          <a:solidFill>
                            <a:schemeClr val="tx1"/>
                          </a:solidFill>
                          <a:latin typeface="MS PGothic" panose="020B0600070205080204" pitchFamily="34" charset="-128"/>
                          <a:ea typeface="MS PGothic" panose="020B0600070205080204" pitchFamily="34" charset="-128"/>
                          <a:cs typeface="MS Gothic" charset="-128"/>
                        </a:rPr>
                        <a:t>２名）</a:t>
                      </a:r>
                      <a:endParaRPr kumimoji="1" lang="en-US" altLang="ja-JP" sz="12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7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700" kern="1200" dirty="0">
                          <a:solidFill>
                            <a:schemeClr val="tx1"/>
                          </a:solidFill>
                          <a:latin typeface="MS PGothic" panose="020B0600070205080204" pitchFamily="34" charset="-128"/>
                          <a:ea typeface="MS PGothic" panose="020B0600070205080204" pitchFamily="34" charset="-128"/>
                          <a:cs typeface="MS Gothic" charset="-128"/>
                        </a:rPr>
                        <a:t>※</a:t>
                      </a:r>
                      <a:r>
                        <a:rPr kumimoji="1" lang="ja-JP" altLang="en-US" sz="700" kern="1200">
                          <a:solidFill>
                            <a:schemeClr val="tx1"/>
                          </a:solidFill>
                          <a:latin typeface="MS PGothic" panose="020B0600070205080204" pitchFamily="34" charset="-128"/>
                          <a:ea typeface="MS PGothic" panose="020B0600070205080204" pitchFamily="34" charset="-128"/>
                          <a:cs typeface="MS Gothic" charset="-128"/>
                        </a:rPr>
                        <a:t>本番演技終了後に、</a:t>
                      </a:r>
                      <a:endParaRPr kumimoji="1" lang="en-US" altLang="ja-JP" sz="7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700" kern="1200">
                          <a:solidFill>
                            <a:schemeClr val="tx1"/>
                          </a:solidFill>
                          <a:latin typeface="MS PGothic" panose="020B0600070205080204" pitchFamily="34" charset="-128"/>
                          <a:ea typeface="MS PGothic" panose="020B0600070205080204" pitchFamily="34" charset="-128"/>
                          <a:cs typeface="MS Gothic" charset="-128"/>
                        </a:rPr>
                        <a:t>ステージ上で、司会からインタビューを行う予定です。</a:t>
                      </a:r>
                      <a:endParaRPr kumimoji="1" lang="en-US" altLang="ja-JP" sz="7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7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700" kern="1200" dirty="0">
                          <a:solidFill>
                            <a:schemeClr val="tx1"/>
                          </a:solidFill>
                          <a:latin typeface="MS PGothic" panose="020B0600070205080204" pitchFamily="34" charset="-128"/>
                          <a:ea typeface="MS PGothic" panose="020B0600070205080204" pitchFamily="34" charset="-128"/>
                          <a:cs typeface="MS Gothic" charset="-128"/>
                        </a:rPr>
                        <a:t>※</a:t>
                      </a:r>
                      <a:r>
                        <a:rPr kumimoji="1" lang="ja-JP" altLang="en-US" sz="700" kern="1200">
                          <a:solidFill>
                            <a:schemeClr val="tx1"/>
                          </a:solidFill>
                          <a:latin typeface="MS PGothic" panose="020B0600070205080204" pitchFamily="34" charset="-128"/>
                          <a:ea typeface="MS PGothic" panose="020B0600070205080204" pitchFamily="34" charset="-128"/>
                          <a:cs typeface="MS Gothic" charset="-128"/>
                        </a:rPr>
                        <a:t>インタビューの応答は、</a:t>
                      </a:r>
                      <a:endParaRPr kumimoji="1" lang="en-US" altLang="ja-JP" sz="7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700" kern="1200">
                          <a:solidFill>
                            <a:schemeClr val="tx1"/>
                          </a:solidFill>
                          <a:latin typeface="MS PGothic" panose="020B0600070205080204" pitchFamily="34" charset="-128"/>
                          <a:ea typeface="MS PGothic" panose="020B0600070205080204" pitchFamily="34" charset="-128"/>
                          <a:cs typeface="MS Gothic" charset="-128"/>
                        </a:rPr>
                        <a:t>できる範囲で手話言語の使用に挑戦してほしい。</a:t>
                      </a:r>
                      <a:endParaRPr kumimoji="1" lang="en-US" altLang="ja-JP" sz="7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7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700" kern="1200" dirty="0">
                          <a:solidFill>
                            <a:schemeClr val="tx1"/>
                          </a:solidFill>
                          <a:latin typeface="MS PGothic" panose="020B0600070205080204" pitchFamily="34" charset="-128"/>
                          <a:ea typeface="MS PGothic" panose="020B0600070205080204" pitchFamily="34" charset="-128"/>
                          <a:cs typeface="MS Gothic" charset="-128"/>
                        </a:rPr>
                        <a:t>※</a:t>
                      </a:r>
                      <a:r>
                        <a:rPr kumimoji="1" lang="ja-JP" altLang="en-US" sz="700" kern="1200">
                          <a:solidFill>
                            <a:schemeClr val="tx1"/>
                          </a:solidFill>
                          <a:latin typeface="MS PGothic" panose="020B0600070205080204" pitchFamily="34" charset="-128"/>
                          <a:ea typeface="MS PGothic" panose="020B0600070205080204" pitchFamily="34" charset="-128"/>
                          <a:cs typeface="MS Gothic" charset="-128"/>
                        </a:rPr>
                        <a:t>「司会から聞いてほしい内容について」希望がない場合は、空欄としてください。</a:t>
                      </a:r>
                      <a:endParaRPr kumimoji="1" lang="en-US" altLang="ja-JP" sz="7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7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700" kern="1200" dirty="0">
                          <a:solidFill>
                            <a:schemeClr val="tx1"/>
                          </a:solidFill>
                          <a:latin typeface="MS PGothic" panose="020B0600070205080204" pitchFamily="34" charset="-128"/>
                          <a:ea typeface="MS PGothic" panose="020B0600070205080204" pitchFamily="34" charset="-128"/>
                          <a:cs typeface="MS Gothic" charset="-128"/>
                        </a:rPr>
                        <a:t>※</a:t>
                      </a:r>
                      <a:r>
                        <a:rPr kumimoji="1" lang="ja-JP" altLang="en-US" sz="700" kern="1200">
                          <a:solidFill>
                            <a:schemeClr val="tx1"/>
                          </a:solidFill>
                          <a:latin typeface="MS PGothic" panose="020B0600070205080204" pitchFamily="34" charset="-128"/>
                          <a:ea typeface="MS PGothic" panose="020B0600070205080204" pitchFamily="34" charset="-128"/>
                          <a:cs typeface="MS Gothic" charset="-128"/>
                        </a:rPr>
                        <a:t>全体のステージ進行状況などにより、ご希望に沿えない場合があります。</a:t>
                      </a:r>
                      <a:endParaRPr kumimoji="1" lang="en-US" altLang="ja-JP" sz="700" kern="1200" dirty="0">
                        <a:solidFill>
                          <a:schemeClr val="tx1"/>
                        </a:solidFill>
                        <a:latin typeface="MS PGothic" panose="020B0600070205080204" pitchFamily="34" charset="-128"/>
                        <a:ea typeface="MS PGothic" panose="020B0600070205080204" pitchFamily="34" charset="-128"/>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○インタビュー</a:t>
                      </a:r>
                      <a:r>
                        <a:rPr kumimoji="1" lang="ja-JP" altLang="en-US" sz="1000" kern="1200" dirty="0">
                          <a:solidFill>
                            <a:schemeClr val="tx1"/>
                          </a:solidFill>
                          <a:latin typeface="MS PGothic" panose="020B0600070205080204" pitchFamily="34" charset="-128"/>
                          <a:ea typeface="MS PGothic" panose="020B0600070205080204" pitchFamily="34" charset="-128"/>
                          <a:cs typeface="MS Gothic" charset="-128"/>
                        </a:rPr>
                        <a:t>を</a:t>
                      </a: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受ける生徒１</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　・（名前　　　　　　　　　　　　　　）（よみ　　　　　　　　　　　　　　　）　</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　・使用する言語　（　□手話言語　・　□音声言語　・　□手話言語及び音声言語　）</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○司会</a:t>
                      </a:r>
                      <a:r>
                        <a:rPr kumimoji="1" lang="ja-JP" altLang="en-US" sz="1000" kern="1200" dirty="0">
                          <a:solidFill>
                            <a:schemeClr val="tx1"/>
                          </a:solidFill>
                          <a:latin typeface="MS PGothic" panose="020B0600070205080204" pitchFamily="34" charset="-128"/>
                          <a:ea typeface="MS PGothic" panose="020B0600070205080204" pitchFamily="34" charset="-128"/>
                          <a:cs typeface="MS Gothic" charset="-128"/>
                        </a:rPr>
                        <a:t>から聞いて</a:t>
                      </a: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ほしい内容</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　</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○発言内容（予定）</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　</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1637541"/>
                  </a:ext>
                </a:extLst>
              </a:tr>
              <a:tr h="2118717">
                <a:tc vMerge="1">
                  <a:txBody>
                    <a:bodyPr/>
                    <a:lstStyle/>
                    <a:p>
                      <a:endParaRPr kumimoji="1" lang="ja-JP" altLang="en-US"/>
                    </a:p>
                  </a:txBody>
                  <a:tcPr/>
                </a:tc>
                <a:tc>
                  <a:txBody>
                    <a:bodyPr/>
                    <a:lstStyle/>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○インタビューを受ける生徒２</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　・（名前　　　　　　　　　　　　　　）（よみ　　　　　　　　　　　　　　　）　</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　・使用する言語　（　□手話言語　・　□音声言語　・　□手話言語及び音声言語　）</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○司会から聞いてほしい内容</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　</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○発言内容（予定）</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　</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0649535"/>
                  </a:ext>
                </a:extLst>
              </a:tr>
              <a:tr h="156468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200" kern="1200">
                          <a:solidFill>
                            <a:schemeClr val="tx1"/>
                          </a:solidFill>
                          <a:latin typeface="MS PGothic" panose="020B0600070205080204" pitchFamily="34" charset="-128"/>
                          <a:ea typeface="MS PGothic" panose="020B0600070205080204" pitchFamily="34" charset="-128"/>
                          <a:cs typeface="MS Gothic" charset="-128"/>
                        </a:rPr>
                        <a:t>・</a:t>
                      </a:r>
                      <a:r>
                        <a:rPr kumimoji="1" lang="ja-JP" altLang="en-US" sz="1200" b="1" u="sng" kern="1200">
                          <a:solidFill>
                            <a:schemeClr val="tx1"/>
                          </a:solidFill>
                          <a:latin typeface="MS PGothic" panose="020B0600070205080204" pitchFamily="34" charset="-128"/>
                          <a:ea typeface="MS PGothic" panose="020B0600070205080204" pitchFamily="34" charset="-128"/>
                          <a:cs typeface="MS Gothic" charset="-128"/>
                        </a:rPr>
                        <a:t>表彰式</a:t>
                      </a:r>
                      <a:endParaRPr kumimoji="1" lang="en-US" altLang="ja-JP" sz="1200" b="1" u="sng"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200" kern="1200">
                          <a:solidFill>
                            <a:schemeClr val="tx1"/>
                          </a:solidFill>
                          <a:latin typeface="MS PGothic" panose="020B0600070205080204" pitchFamily="34" charset="-128"/>
                          <a:ea typeface="MS PGothic" panose="020B0600070205080204" pitchFamily="34" charset="-128"/>
                          <a:cs typeface="MS Gothic" charset="-128"/>
                        </a:rPr>
                        <a:t>　（２名）</a:t>
                      </a:r>
                      <a:endParaRPr kumimoji="1" lang="en-US" altLang="ja-JP" sz="1200" kern="1200" dirty="0">
                        <a:solidFill>
                          <a:schemeClr val="tx1"/>
                        </a:solidFill>
                        <a:latin typeface="MS PGothic" panose="020B0600070205080204" pitchFamily="34" charset="-128"/>
                        <a:ea typeface="MS PGothic" panose="020B0600070205080204" pitchFamily="34" charset="-128"/>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MS PGothic" panose="020B0600070205080204" pitchFamily="34" charset="-128"/>
                        <a:ea typeface="MS PGothic" panose="020B0600070205080204" pitchFamily="34" charset="-128"/>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○登壇する生徒１</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　　（名前　　　　　　　　　　　　　　）（よみ　　　　　　　　　　　　　　　）　</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　・使用する言語　（　□手話言語　・　□音声言語　・　□手話言語及び音声言語　）</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○登壇する生徒２</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　　（名前　　　　　　　　　　　　　　）（よみ　　　　　　　　　　　　　　　）　</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r>
                        <a:rPr kumimoji="1" lang="ja-JP" altLang="en-US" sz="1000" kern="1200">
                          <a:solidFill>
                            <a:schemeClr val="tx1"/>
                          </a:solidFill>
                          <a:latin typeface="MS PGothic" panose="020B0600070205080204" pitchFamily="34" charset="-128"/>
                          <a:ea typeface="MS PGothic" panose="020B0600070205080204" pitchFamily="34" charset="-128"/>
                          <a:cs typeface="MS Gothic" charset="-128"/>
                        </a:rPr>
                        <a:t>　・使用する言語　（　□手話言語　・　□音声言語　・　□手話言語及び音声言語　）</a:t>
                      </a: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p>
                      <a:pPr>
                        <a:lnSpc>
                          <a:spcPct val="100000"/>
                        </a:lnSpc>
                        <a:spcBef>
                          <a:spcPts val="0"/>
                        </a:spcBef>
                        <a:spcAft>
                          <a:spcPts val="0"/>
                        </a:spcAft>
                      </a:pPr>
                      <a:endParaRPr kumimoji="1" lang="en-US" altLang="ja-JP" sz="1000" kern="1200" dirty="0">
                        <a:solidFill>
                          <a:schemeClr val="tx1"/>
                        </a:solidFill>
                        <a:latin typeface="MS PGothic" panose="020B0600070205080204" pitchFamily="34" charset="-128"/>
                        <a:ea typeface="MS PGothic" panose="020B0600070205080204" pitchFamily="34" charset="-128"/>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78380"/>
                  </a:ext>
                </a:extLst>
              </a:tr>
            </a:tbl>
          </a:graphicData>
        </a:graphic>
      </p:graphicFrame>
      <p:sp>
        <p:nvSpPr>
          <p:cNvPr id="7" name="テキスト ボックス 6">
            <a:extLst>
              <a:ext uri="{FF2B5EF4-FFF2-40B4-BE49-F238E27FC236}">
                <a16:creationId xmlns:a16="http://schemas.microsoft.com/office/drawing/2014/main" id="{184F4CB3-E193-743F-D1B3-4D40E0B2E88C}"/>
              </a:ext>
            </a:extLst>
          </p:cNvPr>
          <p:cNvSpPr txBox="1"/>
          <p:nvPr/>
        </p:nvSpPr>
        <p:spPr bwMode="auto">
          <a:xfrm>
            <a:off x="302454" y="3584533"/>
            <a:ext cx="19896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a:spcBef>
                <a:spcPct val="0"/>
              </a:spcBef>
              <a:buFontTx/>
              <a:buNone/>
            </a:pPr>
            <a:r>
              <a:rPr lang="ja-JP" altLang="en-US" sz="1200">
                <a:latin typeface="+mj-ea"/>
                <a:ea typeface="+mj-ea"/>
                <a:cs typeface="MS Gothic" charset="-128"/>
              </a:rPr>
              <a:t>■本大会（当日　９月１４日）</a:t>
            </a:r>
            <a:endParaRPr kumimoji="1" lang="ja-JP" altLang="en-US" sz="1200" dirty="0">
              <a:latin typeface="+mj-ea"/>
              <a:ea typeface="+mj-ea"/>
              <a:cs typeface="MS Gothic" charset="-128"/>
            </a:endParaRPr>
          </a:p>
        </p:txBody>
      </p:sp>
    </p:spTree>
    <p:extLst>
      <p:ext uri="{BB962C8B-B14F-4D97-AF65-F5344CB8AC3E}">
        <p14:creationId xmlns:p14="http://schemas.microsoft.com/office/powerpoint/2010/main" val="1975487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 name="表 52"/>
          <p:cNvGraphicFramePr>
            <a:graphicFrameLocks noGrp="1"/>
          </p:cNvGraphicFramePr>
          <p:nvPr>
            <p:extLst>
              <p:ext uri="{D42A27DB-BD31-4B8C-83A1-F6EECF244321}">
                <p14:modId xmlns:p14="http://schemas.microsoft.com/office/powerpoint/2010/main" val="941695618"/>
              </p:ext>
            </p:extLst>
          </p:nvPr>
        </p:nvGraphicFramePr>
        <p:xfrm>
          <a:off x="347663" y="3657187"/>
          <a:ext cx="6127278" cy="5871224"/>
        </p:xfrm>
        <a:graphic>
          <a:graphicData uri="http://schemas.openxmlformats.org/drawingml/2006/table">
            <a:tbl>
              <a:tblPr bandRow="1">
                <a:tableStyleId>{7E9639D4-E3E2-4D34-9284-5A2195B3D0D7}</a:tableStyleId>
              </a:tblPr>
              <a:tblGrid>
                <a:gridCol w="3063639">
                  <a:extLst>
                    <a:ext uri="{9D8B030D-6E8A-4147-A177-3AD203B41FA5}">
                      <a16:colId xmlns:a16="http://schemas.microsoft.com/office/drawing/2014/main" val="932030850"/>
                    </a:ext>
                  </a:extLst>
                </a:gridCol>
                <a:gridCol w="3063639">
                  <a:extLst>
                    <a:ext uri="{9D8B030D-6E8A-4147-A177-3AD203B41FA5}">
                      <a16:colId xmlns:a16="http://schemas.microsoft.com/office/drawing/2014/main" val="20000"/>
                    </a:ext>
                  </a:extLst>
                </a:gridCol>
              </a:tblGrid>
              <a:tr h="58712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kern="1200">
                          <a:solidFill>
                            <a:schemeClr val="tx1"/>
                          </a:solidFill>
                          <a:latin typeface="+mn-ea"/>
                          <a:ea typeface="+mn-ea"/>
                          <a:cs typeface="MS Gothic" charset="-128"/>
                        </a:rPr>
                        <a:t>詳細図</a:t>
                      </a:r>
                      <a:r>
                        <a:rPr kumimoji="1" lang="en-US" altLang="ja-JP" sz="1000" kern="1200" dirty="0">
                          <a:solidFill>
                            <a:schemeClr val="tx1"/>
                          </a:solidFill>
                          <a:latin typeface="+mn-ea"/>
                          <a:ea typeface="+mn-ea"/>
                          <a:cs typeface="MS Gothic" charset="-128"/>
                        </a:rPr>
                        <a:t>①</a:t>
                      </a:r>
                      <a:r>
                        <a:rPr kumimoji="1" lang="ja-JP" altLang="en-US" sz="1000" kern="1200">
                          <a:solidFill>
                            <a:schemeClr val="tx1"/>
                          </a:solidFill>
                          <a:latin typeface="+mn-ea"/>
                          <a:ea typeface="+mn-ea"/>
                          <a:cs typeface="MS Gothic" charset="-128"/>
                        </a:rPr>
                        <a:t> （エリアサイズ：</a:t>
                      </a:r>
                      <a:r>
                        <a:rPr kumimoji="1" lang="en-US" altLang="ja-JP" sz="1000" kern="1200" dirty="0">
                          <a:solidFill>
                            <a:schemeClr val="tx1"/>
                          </a:solidFill>
                          <a:latin typeface="+mn-ea"/>
                          <a:ea typeface="+mn-ea"/>
                          <a:cs typeface="MS Gothic" charset="-128"/>
                        </a:rPr>
                        <a:t>10.8m</a:t>
                      </a:r>
                      <a:r>
                        <a:rPr kumimoji="1" lang="ja-JP" altLang="en-US" sz="1000" kern="1200">
                          <a:solidFill>
                            <a:schemeClr val="tx1"/>
                          </a:solidFill>
                          <a:latin typeface="+mn-ea"/>
                          <a:ea typeface="+mn-ea"/>
                          <a:cs typeface="MS Gothic" charset="-128"/>
                        </a:rPr>
                        <a:t>＊</a:t>
                      </a:r>
                      <a:r>
                        <a:rPr kumimoji="1" lang="en-US" altLang="ja-JP" sz="1000" kern="1200" dirty="0">
                          <a:solidFill>
                            <a:schemeClr val="tx1"/>
                          </a:solidFill>
                          <a:latin typeface="+mn-ea"/>
                          <a:ea typeface="+mn-ea"/>
                          <a:cs typeface="MS Gothic" charset="-128"/>
                        </a:rPr>
                        <a:t>5.4m</a:t>
                      </a:r>
                      <a:r>
                        <a:rPr kumimoji="1" lang="ja-JP" altLang="en-US" sz="1000" kern="1200">
                          <a:solidFill>
                            <a:schemeClr val="tx1"/>
                          </a:solidFill>
                          <a:latin typeface="+mn-ea"/>
                          <a:ea typeface="+mn-ea"/>
                          <a:cs typeface="MS Gothic" charset="-128"/>
                        </a:rPr>
                        <a:t>）</a:t>
                      </a: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kern="1200">
                          <a:solidFill>
                            <a:schemeClr val="tx1"/>
                          </a:solidFill>
                          <a:latin typeface="+mn-ea"/>
                          <a:ea typeface="+mn-ea"/>
                          <a:cs typeface="MS Gothic" charset="-128"/>
                        </a:rPr>
                        <a:t>詳細図</a:t>
                      </a:r>
                      <a:r>
                        <a:rPr kumimoji="1" lang="en-US" altLang="ja-JP" sz="1000" kern="1200" dirty="0">
                          <a:solidFill>
                            <a:schemeClr val="tx1"/>
                          </a:solidFill>
                          <a:latin typeface="+mn-ea"/>
                          <a:ea typeface="+mn-ea"/>
                          <a:cs typeface="MS Gothic" charset="-128"/>
                        </a:rPr>
                        <a:t>②</a:t>
                      </a:r>
                      <a:r>
                        <a:rPr kumimoji="1" lang="ja-JP" altLang="en-US" sz="1000" kern="1200">
                          <a:solidFill>
                            <a:schemeClr val="tx1"/>
                          </a:solidFill>
                          <a:latin typeface="+mn-ea"/>
                          <a:ea typeface="+mn-ea"/>
                          <a:cs typeface="MS Gothic" charset="-128"/>
                        </a:rPr>
                        <a:t> （エリアサイズ：</a:t>
                      </a:r>
                      <a:r>
                        <a:rPr kumimoji="1" lang="en-US" altLang="ja-JP" sz="1000" kern="1200" dirty="0">
                          <a:solidFill>
                            <a:schemeClr val="tx1"/>
                          </a:solidFill>
                          <a:latin typeface="+mn-ea"/>
                          <a:ea typeface="+mn-ea"/>
                          <a:cs typeface="MS Gothic" charset="-128"/>
                        </a:rPr>
                        <a:t>10.8m</a:t>
                      </a:r>
                      <a:r>
                        <a:rPr kumimoji="1" lang="ja-JP" altLang="en-US" sz="1000" kern="1200">
                          <a:solidFill>
                            <a:schemeClr val="tx1"/>
                          </a:solidFill>
                          <a:latin typeface="+mn-ea"/>
                          <a:ea typeface="+mn-ea"/>
                          <a:cs typeface="MS Gothic" charset="-128"/>
                        </a:rPr>
                        <a:t>＊</a:t>
                      </a:r>
                      <a:r>
                        <a:rPr kumimoji="1" lang="en-US" altLang="ja-JP" sz="1000" kern="1200" dirty="0">
                          <a:solidFill>
                            <a:schemeClr val="tx1"/>
                          </a:solidFill>
                          <a:latin typeface="+mn-ea"/>
                          <a:ea typeface="+mn-ea"/>
                          <a:cs typeface="MS Gothic" charset="-128"/>
                        </a:rPr>
                        <a:t>5.4m</a:t>
                      </a:r>
                      <a:r>
                        <a:rPr kumimoji="1" lang="ja-JP" altLang="en-US" sz="1000" kern="1200">
                          <a:solidFill>
                            <a:schemeClr val="tx1"/>
                          </a:solidFill>
                          <a:latin typeface="+mn-ea"/>
                          <a:ea typeface="+mn-ea"/>
                          <a:cs typeface="MS Gothic" charset="-128"/>
                        </a:rPr>
                        <a:t>）</a:t>
                      </a: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kern="1200">
                          <a:solidFill>
                            <a:schemeClr val="tx1"/>
                          </a:solidFill>
                          <a:latin typeface="+mn-ea"/>
                          <a:ea typeface="+mn-ea"/>
                          <a:cs typeface="MS Gothic" charset="-128"/>
                        </a:rPr>
                        <a:t>詳細図</a:t>
                      </a:r>
                      <a:r>
                        <a:rPr kumimoji="1" lang="en-US" altLang="ja-JP" sz="1000" kern="1200" dirty="0">
                          <a:solidFill>
                            <a:schemeClr val="tx1"/>
                          </a:solidFill>
                          <a:latin typeface="+mn-ea"/>
                          <a:ea typeface="+mn-ea"/>
                          <a:cs typeface="MS Gothic" charset="-128"/>
                        </a:rPr>
                        <a:t>③</a:t>
                      </a:r>
                      <a:r>
                        <a:rPr kumimoji="1" lang="ja-JP" altLang="en-US" sz="1000" kern="1200">
                          <a:solidFill>
                            <a:schemeClr val="tx1"/>
                          </a:solidFill>
                          <a:latin typeface="+mn-ea"/>
                          <a:ea typeface="+mn-ea"/>
                          <a:cs typeface="MS Gothic" charset="-128"/>
                        </a:rPr>
                        <a:t> （エリアサイズ：</a:t>
                      </a:r>
                      <a:r>
                        <a:rPr kumimoji="1" lang="en-US" altLang="ja-JP" sz="1000" kern="1200" dirty="0">
                          <a:solidFill>
                            <a:schemeClr val="tx1"/>
                          </a:solidFill>
                          <a:latin typeface="+mn-ea"/>
                          <a:ea typeface="+mn-ea"/>
                          <a:cs typeface="MS Gothic" charset="-128"/>
                        </a:rPr>
                        <a:t>10.8m</a:t>
                      </a:r>
                      <a:r>
                        <a:rPr kumimoji="1" lang="ja-JP" altLang="en-US" sz="1000" kern="1200">
                          <a:solidFill>
                            <a:schemeClr val="tx1"/>
                          </a:solidFill>
                          <a:latin typeface="+mn-ea"/>
                          <a:ea typeface="+mn-ea"/>
                          <a:cs typeface="MS Gothic" charset="-128"/>
                        </a:rPr>
                        <a:t>＊</a:t>
                      </a:r>
                      <a:r>
                        <a:rPr kumimoji="1" lang="en-US" altLang="ja-JP" sz="1000" kern="1200" dirty="0">
                          <a:solidFill>
                            <a:schemeClr val="tx1"/>
                          </a:solidFill>
                          <a:latin typeface="+mn-ea"/>
                          <a:ea typeface="+mn-ea"/>
                          <a:cs typeface="MS Gothic" charset="-128"/>
                        </a:rPr>
                        <a:t>5.4m</a:t>
                      </a:r>
                      <a:r>
                        <a:rPr kumimoji="1" lang="ja-JP" altLang="en-US" sz="1000" kern="1200">
                          <a:solidFill>
                            <a:schemeClr val="tx1"/>
                          </a:solidFill>
                          <a:latin typeface="+mn-ea"/>
                          <a:ea typeface="+mn-ea"/>
                          <a:cs typeface="MS Gothic" charset="-128"/>
                        </a:rPr>
                        <a:t>）</a:t>
                      </a: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mn-ea"/>
                        <a:ea typeface="+mn-ea"/>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000">
                          <a:latin typeface="+mn-ea"/>
                          <a:ea typeface="+mn-ea"/>
                          <a:cs typeface="MS Gothic" charset="-128"/>
                        </a:rPr>
                        <a:t>演目内容</a:t>
                      </a: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000">
                          <a:latin typeface="+mn-ea"/>
                          <a:ea typeface="+mn-ea"/>
                          <a:cs typeface="MS Gothic" charset="-128"/>
                        </a:rPr>
                        <a:t>（構成・曲順・時間など）</a:t>
                      </a: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dirty="0">
                          <a:solidFill>
                            <a:srgbClr val="FF0000"/>
                          </a:solidFill>
                          <a:latin typeface="+mn-ea"/>
                          <a:ea typeface="+mn-ea"/>
                          <a:cs typeface="MS Gothic" charset="-128"/>
                        </a:rPr>
                        <a:t>※</a:t>
                      </a:r>
                      <a:r>
                        <a:rPr lang="ja-JP" altLang="en-US" sz="1000">
                          <a:solidFill>
                            <a:srgbClr val="FF0000"/>
                          </a:solidFill>
                          <a:latin typeface="+mn-ea"/>
                          <a:ea typeface="+mn-ea"/>
                          <a:cs typeface="MS Gothic" charset="-128"/>
                        </a:rPr>
                        <a:t>歌手名、曲名を明記してください</a:t>
                      </a:r>
                      <a:endParaRPr lang="en-US" altLang="ja-JP" sz="1000" dirty="0">
                        <a:solidFill>
                          <a:srgbClr val="FF0000"/>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cs typeface="MS Gothic" charset="-128"/>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pSp>
        <p:nvGrpSpPr>
          <p:cNvPr id="5" name="グループ化 4">
            <a:extLst>
              <a:ext uri="{FF2B5EF4-FFF2-40B4-BE49-F238E27FC236}">
                <a16:creationId xmlns:a16="http://schemas.microsoft.com/office/drawing/2014/main" id="{3FED68C9-B3BA-A240-A0E9-32C53A8F013F}"/>
              </a:ext>
            </a:extLst>
          </p:cNvPr>
          <p:cNvGrpSpPr/>
          <p:nvPr/>
        </p:nvGrpSpPr>
        <p:grpSpPr>
          <a:xfrm>
            <a:off x="379293" y="3868119"/>
            <a:ext cx="3037709" cy="1575059"/>
            <a:chOff x="379293" y="3961901"/>
            <a:chExt cx="3037709" cy="1575059"/>
          </a:xfrm>
        </p:grpSpPr>
        <p:sp>
          <p:nvSpPr>
            <p:cNvPr id="7" name="正方形/長方形 6">
              <a:extLst>
                <a:ext uri="{FF2B5EF4-FFF2-40B4-BE49-F238E27FC236}">
                  <a16:creationId xmlns:a16="http://schemas.microsoft.com/office/drawing/2014/main" id="{34CA2BBD-4764-C040-9090-BC3E0CC5F216}"/>
                </a:ext>
              </a:extLst>
            </p:cNvPr>
            <p:cNvSpPr>
              <a:spLocks noChangeAspect="1"/>
            </p:cNvSpPr>
            <p:nvPr/>
          </p:nvSpPr>
          <p:spPr>
            <a:xfrm>
              <a:off x="523705" y="4010926"/>
              <a:ext cx="2736000" cy="1368000"/>
            </a:xfrm>
            <a:prstGeom prst="rect">
              <a:avLst/>
            </a:prstGeom>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MS PGothic" panose="020B0600070205080204" pitchFamily="34" charset="-128"/>
                <a:ea typeface="MS PGothic" panose="020B0600070205080204" pitchFamily="34" charset="-128"/>
              </a:endParaRPr>
            </a:p>
          </p:txBody>
        </p:sp>
        <p:sp>
          <p:nvSpPr>
            <p:cNvPr id="40" name="角丸四角形 39">
              <a:extLst>
                <a:ext uri="{FF2B5EF4-FFF2-40B4-BE49-F238E27FC236}">
                  <a16:creationId xmlns:a16="http://schemas.microsoft.com/office/drawing/2014/main" id="{AC348379-B501-C14B-93A3-6DAC67472C3A}"/>
                </a:ext>
              </a:extLst>
            </p:cNvPr>
            <p:cNvSpPr/>
            <p:nvPr/>
          </p:nvSpPr>
          <p:spPr bwMode="auto">
            <a:xfrm>
              <a:off x="575330" y="4046786"/>
              <a:ext cx="216000" cy="108000"/>
            </a:xfrm>
            <a:prstGeom prst="roundRect">
              <a:avLst>
                <a:gd name="adj" fmla="val 42884"/>
              </a:avLst>
            </a:prstGeom>
            <a:solidFill>
              <a:schemeClr val="bg1">
                <a:lumMod val="85000"/>
              </a:schemeClr>
            </a:solid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600" dirty="0">
                  <a:solidFill>
                    <a:srgbClr val="FF0000"/>
                  </a:solidFill>
                  <a:latin typeface="MS PGothic" panose="020B0600070205080204" pitchFamily="34" charset="-128"/>
                  <a:ea typeface="MS PGothic" panose="020B0600070205080204" pitchFamily="34" charset="-128"/>
                </a:rPr>
                <a:t>下手</a:t>
              </a:r>
            </a:p>
          </p:txBody>
        </p:sp>
        <p:sp>
          <p:nvSpPr>
            <p:cNvPr id="41" name="角丸四角形 40">
              <a:extLst>
                <a:ext uri="{FF2B5EF4-FFF2-40B4-BE49-F238E27FC236}">
                  <a16:creationId xmlns:a16="http://schemas.microsoft.com/office/drawing/2014/main" id="{BF7B66B2-F790-A640-B357-D81E5CC06E03}"/>
                </a:ext>
              </a:extLst>
            </p:cNvPr>
            <p:cNvSpPr/>
            <p:nvPr/>
          </p:nvSpPr>
          <p:spPr bwMode="auto">
            <a:xfrm>
              <a:off x="2998024" y="4055750"/>
              <a:ext cx="216000" cy="108000"/>
            </a:xfrm>
            <a:prstGeom prst="roundRect">
              <a:avLst>
                <a:gd name="adj" fmla="val 42884"/>
              </a:avLst>
            </a:prstGeom>
            <a:solidFill>
              <a:schemeClr val="bg1">
                <a:lumMod val="85000"/>
              </a:schemeClr>
            </a:solid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600" dirty="0">
                  <a:solidFill>
                    <a:srgbClr val="FF0000"/>
                  </a:solidFill>
                  <a:latin typeface="MS PGothic" panose="020B0600070205080204" pitchFamily="34" charset="-128"/>
                  <a:ea typeface="MS PGothic" panose="020B0600070205080204" pitchFamily="34" charset="-128"/>
                </a:rPr>
                <a:t>上手</a:t>
              </a:r>
            </a:p>
          </p:txBody>
        </p:sp>
        <p:sp>
          <p:nvSpPr>
            <p:cNvPr id="46" name="テキスト ボックス 7">
              <a:extLst>
                <a:ext uri="{FF2B5EF4-FFF2-40B4-BE49-F238E27FC236}">
                  <a16:creationId xmlns:a16="http://schemas.microsoft.com/office/drawing/2014/main" id="{3B2CFC12-08F3-3A4E-85F9-D0CE17B88A3F}"/>
                </a:ext>
              </a:extLst>
            </p:cNvPr>
            <p:cNvSpPr txBox="1">
              <a:spLocks noChangeArrowheads="1"/>
            </p:cNvSpPr>
            <p:nvPr/>
          </p:nvSpPr>
          <p:spPr bwMode="auto">
            <a:xfrm>
              <a:off x="410136" y="5352294"/>
              <a:ext cx="29631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dist">
                <a:spcBef>
                  <a:spcPct val="0"/>
                </a:spcBef>
                <a:buFontTx/>
                <a:buNone/>
              </a:pPr>
              <a:r>
                <a:rPr lang="ja-JP" altLang="en-US" sz="600">
                  <a:solidFill>
                    <a:srgbClr val="FF0000"/>
                  </a:solidFill>
                  <a:latin typeface="MS PGothic" panose="020B0600070205080204" pitchFamily="34" charset="-128"/>
                  <a:ea typeface="MS PGothic" panose="020B0600070205080204" pitchFamily="34" charset="-128"/>
                  <a:cs typeface="MS Gothic" charset="-128"/>
                </a:rPr>
                <a:t>６５４３２１０１２３４５６</a:t>
              </a:r>
              <a:endParaRPr lang="ja-JP" altLang="en-US" sz="600" dirty="0">
                <a:solidFill>
                  <a:srgbClr val="FF0000"/>
                </a:solidFill>
                <a:latin typeface="MS PGothic" panose="020B0600070205080204" pitchFamily="34" charset="-128"/>
                <a:ea typeface="MS PGothic" panose="020B0600070205080204" pitchFamily="34" charset="-128"/>
                <a:cs typeface="MS Gothic" charset="-128"/>
              </a:endParaRPr>
            </a:p>
          </p:txBody>
        </p:sp>
        <p:sp>
          <p:nvSpPr>
            <p:cNvPr id="82" name="テキスト ボックス 81">
              <a:extLst>
                <a:ext uri="{FF2B5EF4-FFF2-40B4-BE49-F238E27FC236}">
                  <a16:creationId xmlns:a16="http://schemas.microsoft.com/office/drawing/2014/main" id="{50BDE97E-6FBA-EF46-B064-D8DB8CAEFA03}"/>
                </a:ext>
              </a:extLst>
            </p:cNvPr>
            <p:cNvSpPr txBox="1"/>
            <p:nvPr/>
          </p:nvSpPr>
          <p:spPr bwMode="auto">
            <a:xfrm>
              <a:off x="379293" y="3961901"/>
              <a:ext cx="165036" cy="1208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36000" rIns="36000" rtlCol="0">
              <a:spAutoFit/>
            </a:bodyPr>
            <a:lstStyle/>
            <a:p>
              <a:pPr algn="dist">
                <a:spcBef>
                  <a:spcPct val="0"/>
                </a:spcBef>
                <a:buFontTx/>
                <a:buNone/>
              </a:pPr>
              <a:r>
                <a:rPr lang="ja-JP" altLang="en-US" sz="600">
                  <a:solidFill>
                    <a:srgbClr val="FF0000"/>
                  </a:solidFill>
                  <a:latin typeface="MS PGothic" panose="020B0600070205080204" pitchFamily="34" charset="-128"/>
                  <a:ea typeface="MS PGothic" panose="020B0600070205080204" pitchFamily="34" charset="-128"/>
                  <a:cs typeface="MS Gothic" charset="-128"/>
                </a:rPr>
                <a:t>　</a:t>
              </a:r>
              <a:r>
                <a:rPr kumimoji="1" lang="ja-JP" altLang="en-US" sz="600">
                  <a:solidFill>
                    <a:srgbClr val="FF0000"/>
                  </a:solidFill>
                  <a:latin typeface="MS PGothic" panose="020B0600070205080204" pitchFamily="34" charset="-128"/>
                  <a:ea typeface="MS PGothic" panose="020B0600070205080204" pitchFamily="34" charset="-128"/>
                  <a:cs typeface="MS Gothic" charset="-128"/>
                </a:rPr>
                <a:t>５４３２１</a:t>
              </a:r>
              <a:endParaRPr kumimoji="1" lang="ja-JP" altLang="en-US" sz="600" dirty="0">
                <a:solidFill>
                  <a:srgbClr val="FF0000"/>
                </a:solidFill>
                <a:latin typeface="MS PGothic" panose="020B0600070205080204" pitchFamily="34" charset="-128"/>
                <a:ea typeface="MS PGothic" panose="020B0600070205080204" pitchFamily="34" charset="-128"/>
                <a:cs typeface="MS Gothic" charset="-128"/>
              </a:endParaRPr>
            </a:p>
          </p:txBody>
        </p:sp>
        <p:sp>
          <p:nvSpPr>
            <p:cNvPr id="91" name="テキスト ボックス 90">
              <a:extLst>
                <a:ext uri="{FF2B5EF4-FFF2-40B4-BE49-F238E27FC236}">
                  <a16:creationId xmlns:a16="http://schemas.microsoft.com/office/drawing/2014/main" id="{C07FA14D-3F7D-FE45-875F-FC07C5E66727}"/>
                </a:ext>
              </a:extLst>
            </p:cNvPr>
            <p:cNvSpPr txBox="1"/>
            <p:nvPr/>
          </p:nvSpPr>
          <p:spPr bwMode="auto">
            <a:xfrm>
              <a:off x="3251966" y="3961901"/>
              <a:ext cx="165036" cy="1208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36000" rIns="36000" rtlCol="0">
              <a:spAutoFit/>
            </a:bodyPr>
            <a:lstStyle/>
            <a:p>
              <a:pPr algn="dist">
                <a:spcBef>
                  <a:spcPct val="0"/>
                </a:spcBef>
                <a:buFontTx/>
                <a:buNone/>
              </a:pPr>
              <a:r>
                <a:rPr lang="ja-JP" altLang="en-US" sz="600">
                  <a:solidFill>
                    <a:srgbClr val="FF0000"/>
                  </a:solidFill>
                  <a:latin typeface="MS PGothic" panose="020B0600070205080204" pitchFamily="34" charset="-128"/>
                  <a:ea typeface="MS PGothic" panose="020B0600070205080204" pitchFamily="34" charset="-128"/>
                  <a:cs typeface="MS Gothic" charset="-128"/>
                </a:rPr>
                <a:t>　</a:t>
              </a:r>
              <a:r>
                <a:rPr kumimoji="1" lang="ja-JP" altLang="en-US" sz="600">
                  <a:solidFill>
                    <a:srgbClr val="FF0000"/>
                  </a:solidFill>
                  <a:latin typeface="MS PGothic" panose="020B0600070205080204" pitchFamily="34" charset="-128"/>
                  <a:ea typeface="MS PGothic" panose="020B0600070205080204" pitchFamily="34" charset="-128"/>
                  <a:cs typeface="MS Gothic" charset="-128"/>
                </a:rPr>
                <a:t>５４３２１</a:t>
              </a:r>
              <a:endParaRPr kumimoji="1" lang="ja-JP" altLang="en-US" sz="600" dirty="0">
                <a:solidFill>
                  <a:srgbClr val="FF0000"/>
                </a:solidFill>
                <a:latin typeface="MS PGothic" panose="020B0600070205080204" pitchFamily="34" charset="-128"/>
                <a:ea typeface="MS PGothic" panose="020B0600070205080204" pitchFamily="34" charset="-128"/>
                <a:cs typeface="MS Gothic" charset="-128"/>
              </a:endParaRPr>
            </a:p>
          </p:txBody>
        </p:sp>
      </p:grpSp>
      <p:grpSp>
        <p:nvGrpSpPr>
          <p:cNvPr id="92" name="グループ化 91">
            <a:extLst>
              <a:ext uri="{FF2B5EF4-FFF2-40B4-BE49-F238E27FC236}">
                <a16:creationId xmlns:a16="http://schemas.microsoft.com/office/drawing/2014/main" id="{27A76F89-0382-6F4E-B8C6-60862359CE00}"/>
              </a:ext>
            </a:extLst>
          </p:cNvPr>
          <p:cNvGrpSpPr/>
          <p:nvPr/>
        </p:nvGrpSpPr>
        <p:grpSpPr>
          <a:xfrm>
            <a:off x="379293" y="5858760"/>
            <a:ext cx="3037709" cy="1575059"/>
            <a:chOff x="379293" y="3961901"/>
            <a:chExt cx="3037709" cy="1575059"/>
          </a:xfrm>
        </p:grpSpPr>
        <p:sp>
          <p:nvSpPr>
            <p:cNvPr id="93" name="正方形/長方形 92">
              <a:extLst>
                <a:ext uri="{FF2B5EF4-FFF2-40B4-BE49-F238E27FC236}">
                  <a16:creationId xmlns:a16="http://schemas.microsoft.com/office/drawing/2014/main" id="{10E97E87-3886-904B-9189-2394C897B0E3}"/>
                </a:ext>
              </a:extLst>
            </p:cNvPr>
            <p:cNvSpPr>
              <a:spLocks noChangeAspect="1"/>
            </p:cNvSpPr>
            <p:nvPr/>
          </p:nvSpPr>
          <p:spPr>
            <a:xfrm>
              <a:off x="523705" y="4010926"/>
              <a:ext cx="2736000" cy="1368000"/>
            </a:xfrm>
            <a:prstGeom prst="rect">
              <a:avLst/>
            </a:prstGeom>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MS PGothic" panose="020B0600070205080204" pitchFamily="34" charset="-128"/>
                <a:ea typeface="MS PGothic" panose="020B0600070205080204" pitchFamily="34" charset="-128"/>
              </a:endParaRPr>
            </a:p>
          </p:txBody>
        </p:sp>
        <p:sp>
          <p:nvSpPr>
            <p:cNvPr id="94" name="角丸四角形 93">
              <a:extLst>
                <a:ext uri="{FF2B5EF4-FFF2-40B4-BE49-F238E27FC236}">
                  <a16:creationId xmlns:a16="http://schemas.microsoft.com/office/drawing/2014/main" id="{CAAE7DE5-6A25-8A4D-B585-7C70B05E3E88}"/>
                </a:ext>
              </a:extLst>
            </p:cNvPr>
            <p:cNvSpPr/>
            <p:nvPr/>
          </p:nvSpPr>
          <p:spPr bwMode="auto">
            <a:xfrm>
              <a:off x="575330" y="4046786"/>
              <a:ext cx="216000" cy="108000"/>
            </a:xfrm>
            <a:prstGeom prst="roundRect">
              <a:avLst>
                <a:gd name="adj" fmla="val 42884"/>
              </a:avLst>
            </a:prstGeom>
            <a:solidFill>
              <a:schemeClr val="bg1">
                <a:lumMod val="85000"/>
              </a:schemeClr>
            </a:solid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600" dirty="0">
                  <a:solidFill>
                    <a:srgbClr val="FF0000"/>
                  </a:solidFill>
                  <a:latin typeface="MS PGothic" panose="020B0600070205080204" pitchFamily="34" charset="-128"/>
                  <a:ea typeface="MS PGothic" panose="020B0600070205080204" pitchFamily="34" charset="-128"/>
                </a:rPr>
                <a:t>下手</a:t>
              </a:r>
            </a:p>
          </p:txBody>
        </p:sp>
        <p:sp>
          <p:nvSpPr>
            <p:cNvPr id="95" name="角丸四角形 94">
              <a:extLst>
                <a:ext uri="{FF2B5EF4-FFF2-40B4-BE49-F238E27FC236}">
                  <a16:creationId xmlns:a16="http://schemas.microsoft.com/office/drawing/2014/main" id="{0E1E0D80-A909-0D48-AAEB-7DF4129A77B5}"/>
                </a:ext>
              </a:extLst>
            </p:cNvPr>
            <p:cNvSpPr/>
            <p:nvPr/>
          </p:nvSpPr>
          <p:spPr bwMode="auto">
            <a:xfrm>
              <a:off x="2998024" y="4055750"/>
              <a:ext cx="216000" cy="108000"/>
            </a:xfrm>
            <a:prstGeom prst="roundRect">
              <a:avLst>
                <a:gd name="adj" fmla="val 42884"/>
              </a:avLst>
            </a:prstGeom>
            <a:solidFill>
              <a:schemeClr val="bg1">
                <a:lumMod val="85000"/>
              </a:schemeClr>
            </a:solid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600" dirty="0">
                  <a:solidFill>
                    <a:srgbClr val="FF0000"/>
                  </a:solidFill>
                  <a:latin typeface="MS PGothic" panose="020B0600070205080204" pitchFamily="34" charset="-128"/>
                  <a:ea typeface="MS PGothic" panose="020B0600070205080204" pitchFamily="34" charset="-128"/>
                </a:rPr>
                <a:t>上手</a:t>
              </a:r>
            </a:p>
          </p:txBody>
        </p:sp>
        <p:sp>
          <p:nvSpPr>
            <p:cNvPr id="96" name="テキスト ボックス 7">
              <a:extLst>
                <a:ext uri="{FF2B5EF4-FFF2-40B4-BE49-F238E27FC236}">
                  <a16:creationId xmlns:a16="http://schemas.microsoft.com/office/drawing/2014/main" id="{88FA0910-A620-3046-AAE6-5950A4558E98}"/>
                </a:ext>
              </a:extLst>
            </p:cNvPr>
            <p:cNvSpPr txBox="1">
              <a:spLocks noChangeArrowheads="1"/>
            </p:cNvSpPr>
            <p:nvPr/>
          </p:nvSpPr>
          <p:spPr bwMode="auto">
            <a:xfrm>
              <a:off x="410136" y="5352294"/>
              <a:ext cx="29631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dist">
                <a:spcBef>
                  <a:spcPct val="0"/>
                </a:spcBef>
                <a:buFontTx/>
                <a:buNone/>
              </a:pPr>
              <a:r>
                <a:rPr lang="ja-JP" altLang="en-US" sz="600">
                  <a:solidFill>
                    <a:srgbClr val="FF0000"/>
                  </a:solidFill>
                  <a:latin typeface="MS PGothic" panose="020B0600070205080204" pitchFamily="34" charset="-128"/>
                  <a:ea typeface="MS PGothic" panose="020B0600070205080204" pitchFamily="34" charset="-128"/>
                  <a:cs typeface="MS Gothic" charset="-128"/>
                </a:rPr>
                <a:t>６５４３２１０１２３４５６</a:t>
              </a:r>
              <a:endParaRPr lang="ja-JP" altLang="en-US" sz="600" dirty="0">
                <a:solidFill>
                  <a:srgbClr val="FF0000"/>
                </a:solidFill>
                <a:latin typeface="MS PGothic" panose="020B0600070205080204" pitchFamily="34" charset="-128"/>
                <a:ea typeface="MS PGothic" panose="020B0600070205080204" pitchFamily="34" charset="-128"/>
                <a:cs typeface="MS Gothic" charset="-128"/>
              </a:endParaRPr>
            </a:p>
          </p:txBody>
        </p:sp>
        <p:sp>
          <p:nvSpPr>
            <p:cNvPr id="97" name="テキスト ボックス 96">
              <a:extLst>
                <a:ext uri="{FF2B5EF4-FFF2-40B4-BE49-F238E27FC236}">
                  <a16:creationId xmlns:a16="http://schemas.microsoft.com/office/drawing/2014/main" id="{6373ADE5-8076-5949-B401-234DD48EB1E3}"/>
                </a:ext>
              </a:extLst>
            </p:cNvPr>
            <p:cNvSpPr txBox="1"/>
            <p:nvPr/>
          </p:nvSpPr>
          <p:spPr bwMode="auto">
            <a:xfrm>
              <a:off x="379293" y="3961901"/>
              <a:ext cx="165036" cy="1208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36000" rIns="36000" rtlCol="0">
              <a:spAutoFit/>
            </a:bodyPr>
            <a:lstStyle/>
            <a:p>
              <a:pPr algn="dist">
                <a:spcBef>
                  <a:spcPct val="0"/>
                </a:spcBef>
                <a:buFontTx/>
                <a:buNone/>
              </a:pPr>
              <a:r>
                <a:rPr lang="ja-JP" altLang="en-US" sz="600">
                  <a:solidFill>
                    <a:srgbClr val="FF0000"/>
                  </a:solidFill>
                  <a:latin typeface="MS PGothic" panose="020B0600070205080204" pitchFamily="34" charset="-128"/>
                  <a:ea typeface="MS PGothic" panose="020B0600070205080204" pitchFamily="34" charset="-128"/>
                  <a:cs typeface="MS Gothic" charset="-128"/>
                </a:rPr>
                <a:t>　</a:t>
              </a:r>
              <a:r>
                <a:rPr kumimoji="1" lang="ja-JP" altLang="en-US" sz="600">
                  <a:solidFill>
                    <a:srgbClr val="FF0000"/>
                  </a:solidFill>
                  <a:latin typeface="MS PGothic" panose="020B0600070205080204" pitchFamily="34" charset="-128"/>
                  <a:ea typeface="MS PGothic" panose="020B0600070205080204" pitchFamily="34" charset="-128"/>
                  <a:cs typeface="MS Gothic" charset="-128"/>
                </a:rPr>
                <a:t>５４３２１</a:t>
              </a:r>
              <a:endParaRPr kumimoji="1" lang="ja-JP" altLang="en-US" sz="600" dirty="0">
                <a:solidFill>
                  <a:srgbClr val="FF0000"/>
                </a:solidFill>
                <a:latin typeface="MS PGothic" panose="020B0600070205080204" pitchFamily="34" charset="-128"/>
                <a:ea typeface="MS PGothic" panose="020B0600070205080204" pitchFamily="34" charset="-128"/>
                <a:cs typeface="MS Gothic" charset="-128"/>
              </a:endParaRPr>
            </a:p>
          </p:txBody>
        </p:sp>
        <p:sp>
          <p:nvSpPr>
            <p:cNvPr id="98" name="テキスト ボックス 97">
              <a:extLst>
                <a:ext uri="{FF2B5EF4-FFF2-40B4-BE49-F238E27FC236}">
                  <a16:creationId xmlns:a16="http://schemas.microsoft.com/office/drawing/2014/main" id="{2CCC635A-D51E-A240-9C42-2A8D2001D409}"/>
                </a:ext>
              </a:extLst>
            </p:cNvPr>
            <p:cNvSpPr txBox="1"/>
            <p:nvPr/>
          </p:nvSpPr>
          <p:spPr bwMode="auto">
            <a:xfrm>
              <a:off x="3251966" y="3961901"/>
              <a:ext cx="165036" cy="1208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36000" rIns="36000" rtlCol="0">
              <a:spAutoFit/>
            </a:bodyPr>
            <a:lstStyle/>
            <a:p>
              <a:pPr algn="dist">
                <a:spcBef>
                  <a:spcPct val="0"/>
                </a:spcBef>
                <a:buFontTx/>
                <a:buNone/>
              </a:pPr>
              <a:r>
                <a:rPr lang="ja-JP" altLang="en-US" sz="600">
                  <a:solidFill>
                    <a:srgbClr val="FF0000"/>
                  </a:solidFill>
                  <a:latin typeface="MS PGothic" panose="020B0600070205080204" pitchFamily="34" charset="-128"/>
                  <a:ea typeface="MS PGothic" panose="020B0600070205080204" pitchFamily="34" charset="-128"/>
                  <a:cs typeface="MS Gothic" charset="-128"/>
                </a:rPr>
                <a:t>　</a:t>
              </a:r>
              <a:r>
                <a:rPr kumimoji="1" lang="ja-JP" altLang="en-US" sz="600">
                  <a:solidFill>
                    <a:srgbClr val="FF0000"/>
                  </a:solidFill>
                  <a:latin typeface="MS PGothic" panose="020B0600070205080204" pitchFamily="34" charset="-128"/>
                  <a:ea typeface="MS PGothic" panose="020B0600070205080204" pitchFamily="34" charset="-128"/>
                  <a:cs typeface="MS Gothic" charset="-128"/>
                </a:rPr>
                <a:t>５４３２１</a:t>
              </a:r>
              <a:endParaRPr kumimoji="1" lang="ja-JP" altLang="en-US" sz="600" dirty="0">
                <a:solidFill>
                  <a:srgbClr val="FF0000"/>
                </a:solidFill>
                <a:latin typeface="MS PGothic" panose="020B0600070205080204" pitchFamily="34" charset="-128"/>
                <a:ea typeface="MS PGothic" panose="020B0600070205080204" pitchFamily="34" charset="-128"/>
                <a:cs typeface="MS Gothic" charset="-128"/>
              </a:endParaRPr>
            </a:p>
          </p:txBody>
        </p:sp>
      </p:grpSp>
      <p:grpSp>
        <p:nvGrpSpPr>
          <p:cNvPr id="99" name="グループ化 98">
            <a:extLst>
              <a:ext uri="{FF2B5EF4-FFF2-40B4-BE49-F238E27FC236}">
                <a16:creationId xmlns:a16="http://schemas.microsoft.com/office/drawing/2014/main" id="{3D520B57-5CFA-8E4E-9B1E-14AAAF9A2506}"/>
              </a:ext>
            </a:extLst>
          </p:cNvPr>
          <p:cNvGrpSpPr/>
          <p:nvPr/>
        </p:nvGrpSpPr>
        <p:grpSpPr>
          <a:xfrm>
            <a:off x="379293" y="7841309"/>
            <a:ext cx="3037709" cy="1575059"/>
            <a:chOff x="379293" y="3961901"/>
            <a:chExt cx="3037709" cy="1575059"/>
          </a:xfrm>
        </p:grpSpPr>
        <p:sp>
          <p:nvSpPr>
            <p:cNvPr id="100" name="正方形/長方形 99">
              <a:extLst>
                <a:ext uri="{FF2B5EF4-FFF2-40B4-BE49-F238E27FC236}">
                  <a16:creationId xmlns:a16="http://schemas.microsoft.com/office/drawing/2014/main" id="{25118534-2074-7043-8C00-D15EFC5F8E35}"/>
                </a:ext>
              </a:extLst>
            </p:cNvPr>
            <p:cNvSpPr>
              <a:spLocks noChangeAspect="1"/>
            </p:cNvSpPr>
            <p:nvPr/>
          </p:nvSpPr>
          <p:spPr>
            <a:xfrm>
              <a:off x="523705" y="4010926"/>
              <a:ext cx="2736000" cy="1368000"/>
            </a:xfrm>
            <a:prstGeom prst="rect">
              <a:avLst/>
            </a:prstGeom>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MS PGothic" panose="020B0600070205080204" pitchFamily="34" charset="-128"/>
                <a:ea typeface="MS PGothic" panose="020B0600070205080204" pitchFamily="34" charset="-128"/>
              </a:endParaRPr>
            </a:p>
          </p:txBody>
        </p:sp>
        <p:sp>
          <p:nvSpPr>
            <p:cNvPr id="101" name="角丸四角形 100">
              <a:extLst>
                <a:ext uri="{FF2B5EF4-FFF2-40B4-BE49-F238E27FC236}">
                  <a16:creationId xmlns:a16="http://schemas.microsoft.com/office/drawing/2014/main" id="{B47FE3D9-DB0E-0E40-9A90-27A95FA17654}"/>
                </a:ext>
              </a:extLst>
            </p:cNvPr>
            <p:cNvSpPr/>
            <p:nvPr/>
          </p:nvSpPr>
          <p:spPr bwMode="auto">
            <a:xfrm>
              <a:off x="575330" y="4046786"/>
              <a:ext cx="216000" cy="108000"/>
            </a:xfrm>
            <a:prstGeom prst="roundRect">
              <a:avLst>
                <a:gd name="adj" fmla="val 42884"/>
              </a:avLst>
            </a:prstGeom>
            <a:solidFill>
              <a:schemeClr val="bg1">
                <a:lumMod val="85000"/>
              </a:schemeClr>
            </a:solid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600" dirty="0">
                  <a:solidFill>
                    <a:srgbClr val="FF0000"/>
                  </a:solidFill>
                  <a:latin typeface="MS PGothic" panose="020B0600070205080204" pitchFamily="34" charset="-128"/>
                  <a:ea typeface="MS PGothic" panose="020B0600070205080204" pitchFamily="34" charset="-128"/>
                </a:rPr>
                <a:t>下手</a:t>
              </a:r>
            </a:p>
          </p:txBody>
        </p:sp>
        <p:sp>
          <p:nvSpPr>
            <p:cNvPr id="102" name="角丸四角形 101">
              <a:extLst>
                <a:ext uri="{FF2B5EF4-FFF2-40B4-BE49-F238E27FC236}">
                  <a16:creationId xmlns:a16="http://schemas.microsoft.com/office/drawing/2014/main" id="{60AD88B9-2E95-E840-B7CE-093DE4DFDA6F}"/>
                </a:ext>
              </a:extLst>
            </p:cNvPr>
            <p:cNvSpPr/>
            <p:nvPr/>
          </p:nvSpPr>
          <p:spPr bwMode="auto">
            <a:xfrm>
              <a:off x="2998024" y="4055750"/>
              <a:ext cx="216000" cy="108000"/>
            </a:xfrm>
            <a:prstGeom prst="roundRect">
              <a:avLst>
                <a:gd name="adj" fmla="val 42884"/>
              </a:avLst>
            </a:prstGeom>
            <a:solidFill>
              <a:schemeClr val="bg1">
                <a:lumMod val="85000"/>
              </a:schemeClr>
            </a:solid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600" dirty="0">
                  <a:solidFill>
                    <a:srgbClr val="FF0000"/>
                  </a:solidFill>
                  <a:latin typeface="MS PGothic" panose="020B0600070205080204" pitchFamily="34" charset="-128"/>
                  <a:ea typeface="MS PGothic" panose="020B0600070205080204" pitchFamily="34" charset="-128"/>
                </a:rPr>
                <a:t>上手</a:t>
              </a:r>
            </a:p>
          </p:txBody>
        </p:sp>
        <p:sp>
          <p:nvSpPr>
            <p:cNvPr id="103" name="テキスト ボックス 7">
              <a:extLst>
                <a:ext uri="{FF2B5EF4-FFF2-40B4-BE49-F238E27FC236}">
                  <a16:creationId xmlns:a16="http://schemas.microsoft.com/office/drawing/2014/main" id="{E3628F1E-F08D-304E-839E-D1692D72C289}"/>
                </a:ext>
              </a:extLst>
            </p:cNvPr>
            <p:cNvSpPr txBox="1">
              <a:spLocks noChangeArrowheads="1"/>
            </p:cNvSpPr>
            <p:nvPr/>
          </p:nvSpPr>
          <p:spPr bwMode="auto">
            <a:xfrm>
              <a:off x="410136" y="5352294"/>
              <a:ext cx="29631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dist">
                <a:spcBef>
                  <a:spcPct val="0"/>
                </a:spcBef>
                <a:buFontTx/>
                <a:buNone/>
              </a:pPr>
              <a:r>
                <a:rPr lang="ja-JP" altLang="en-US" sz="600">
                  <a:solidFill>
                    <a:srgbClr val="FF0000"/>
                  </a:solidFill>
                  <a:latin typeface="MS PGothic" panose="020B0600070205080204" pitchFamily="34" charset="-128"/>
                  <a:ea typeface="MS PGothic" panose="020B0600070205080204" pitchFamily="34" charset="-128"/>
                  <a:cs typeface="MS Gothic" charset="-128"/>
                </a:rPr>
                <a:t>６５４３２１０１２３４５６</a:t>
              </a:r>
              <a:endParaRPr lang="ja-JP" altLang="en-US" sz="600" dirty="0">
                <a:solidFill>
                  <a:srgbClr val="FF0000"/>
                </a:solidFill>
                <a:latin typeface="MS PGothic" panose="020B0600070205080204" pitchFamily="34" charset="-128"/>
                <a:ea typeface="MS PGothic" panose="020B0600070205080204" pitchFamily="34" charset="-128"/>
                <a:cs typeface="MS Gothic" charset="-128"/>
              </a:endParaRPr>
            </a:p>
          </p:txBody>
        </p:sp>
        <p:sp>
          <p:nvSpPr>
            <p:cNvPr id="104" name="テキスト ボックス 103">
              <a:extLst>
                <a:ext uri="{FF2B5EF4-FFF2-40B4-BE49-F238E27FC236}">
                  <a16:creationId xmlns:a16="http://schemas.microsoft.com/office/drawing/2014/main" id="{AE56E536-2249-7B4A-B8E1-70335E4FD8A0}"/>
                </a:ext>
              </a:extLst>
            </p:cNvPr>
            <p:cNvSpPr txBox="1"/>
            <p:nvPr/>
          </p:nvSpPr>
          <p:spPr bwMode="auto">
            <a:xfrm>
              <a:off x="379293" y="3961901"/>
              <a:ext cx="165036" cy="1208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36000" rIns="36000" rtlCol="0">
              <a:spAutoFit/>
            </a:bodyPr>
            <a:lstStyle/>
            <a:p>
              <a:pPr algn="dist">
                <a:spcBef>
                  <a:spcPct val="0"/>
                </a:spcBef>
                <a:buFontTx/>
                <a:buNone/>
              </a:pPr>
              <a:r>
                <a:rPr lang="ja-JP" altLang="en-US" sz="600">
                  <a:solidFill>
                    <a:srgbClr val="FF0000"/>
                  </a:solidFill>
                  <a:latin typeface="MS PGothic" panose="020B0600070205080204" pitchFamily="34" charset="-128"/>
                  <a:ea typeface="MS PGothic" panose="020B0600070205080204" pitchFamily="34" charset="-128"/>
                  <a:cs typeface="MS Gothic" charset="-128"/>
                </a:rPr>
                <a:t>　</a:t>
              </a:r>
              <a:r>
                <a:rPr kumimoji="1" lang="ja-JP" altLang="en-US" sz="600">
                  <a:solidFill>
                    <a:srgbClr val="FF0000"/>
                  </a:solidFill>
                  <a:latin typeface="MS PGothic" panose="020B0600070205080204" pitchFamily="34" charset="-128"/>
                  <a:ea typeface="MS PGothic" panose="020B0600070205080204" pitchFamily="34" charset="-128"/>
                  <a:cs typeface="MS Gothic" charset="-128"/>
                </a:rPr>
                <a:t>５４３２１</a:t>
              </a:r>
              <a:endParaRPr kumimoji="1" lang="ja-JP" altLang="en-US" sz="600" dirty="0">
                <a:solidFill>
                  <a:srgbClr val="FF0000"/>
                </a:solidFill>
                <a:latin typeface="MS PGothic" panose="020B0600070205080204" pitchFamily="34" charset="-128"/>
                <a:ea typeface="MS PGothic" panose="020B0600070205080204" pitchFamily="34" charset="-128"/>
                <a:cs typeface="MS Gothic" charset="-128"/>
              </a:endParaRPr>
            </a:p>
          </p:txBody>
        </p:sp>
        <p:sp>
          <p:nvSpPr>
            <p:cNvPr id="105" name="テキスト ボックス 104">
              <a:extLst>
                <a:ext uri="{FF2B5EF4-FFF2-40B4-BE49-F238E27FC236}">
                  <a16:creationId xmlns:a16="http://schemas.microsoft.com/office/drawing/2014/main" id="{50B503B9-0A7C-0E49-A7E2-8A8FF56EE4F3}"/>
                </a:ext>
              </a:extLst>
            </p:cNvPr>
            <p:cNvSpPr txBox="1"/>
            <p:nvPr/>
          </p:nvSpPr>
          <p:spPr bwMode="auto">
            <a:xfrm>
              <a:off x="3251966" y="3961901"/>
              <a:ext cx="165036" cy="1208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36000" rIns="36000" rtlCol="0">
              <a:spAutoFit/>
            </a:bodyPr>
            <a:lstStyle/>
            <a:p>
              <a:pPr algn="dist">
                <a:spcBef>
                  <a:spcPct val="0"/>
                </a:spcBef>
                <a:buFontTx/>
                <a:buNone/>
              </a:pPr>
              <a:r>
                <a:rPr lang="ja-JP" altLang="en-US" sz="600">
                  <a:solidFill>
                    <a:srgbClr val="FF0000"/>
                  </a:solidFill>
                  <a:latin typeface="MS PGothic" panose="020B0600070205080204" pitchFamily="34" charset="-128"/>
                  <a:ea typeface="MS PGothic" panose="020B0600070205080204" pitchFamily="34" charset="-128"/>
                  <a:cs typeface="MS Gothic" charset="-128"/>
                </a:rPr>
                <a:t>　</a:t>
              </a:r>
              <a:r>
                <a:rPr kumimoji="1" lang="ja-JP" altLang="en-US" sz="600">
                  <a:solidFill>
                    <a:srgbClr val="FF0000"/>
                  </a:solidFill>
                  <a:latin typeface="MS PGothic" panose="020B0600070205080204" pitchFamily="34" charset="-128"/>
                  <a:ea typeface="MS PGothic" panose="020B0600070205080204" pitchFamily="34" charset="-128"/>
                  <a:cs typeface="MS Gothic" charset="-128"/>
                </a:rPr>
                <a:t>５４３２１</a:t>
              </a:r>
              <a:endParaRPr kumimoji="1" lang="ja-JP" altLang="en-US" sz="600" dirty="0">
                <a:solidFill>
                  <a:srgbClr val="FF0000"/>
                </a:solidFill>
                <a:latin typeface="MS PGothic" panose="020B0600070205080204" pitchFamily="34" charset="-128"/>
                <a:ea typeface="MS PGothic" panose="020B0600070205080204" pitchFamily="34" charset="-128"/>
                <a:cs typeface="MS Gothic" charset="-128"/>
              </a:endParaRPr>
            </a:p>
          </p:txBody>
        </p:sp>
      </p:grpSp>
      <p:sp>
        <p:nvSpPr>
          <p:cNvPr id="49" name="円/楕円 20">
            <a:extLst>
              <a:ext uri="{FF2B5EF4-FFF2-40B4-BE49-F238E27FC236}">
                <a16:creationId xmlns:a16="http://schemas.microsoft.com/office/drawing/2014/main" id="{041FC940-BB6A-5E40-9138-1F5C2FD496CD}"/>
              </a:ext>
            </a:extLst>
          </p:cNvPr>
          <p:cNvSpPr>
            <a:spLocks noChangeArrowheads="1"/>
          </p:cNvSpPr>
          <p:nvPr/>
        </p:nvSpPr>
        <p:spPr bwMode="auto">
          <a:xfrm>
            <a:off x="12371735" y="1713223"/>
            <a:ext cx="152400" cy="1524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pitchFamily="50" charset="-128"/>
              </a:defRPr>
            </a:lvl9pPr>
          </a:lstStyle>
          <a:p>
            <a:endParaRPr kumimoji="0" lang="ja-JP" altLang="en-US" sz="800">
              <a:solidFill>
                <a:srgbClr val="000000"/>
              </a:solidFill>
              <a:latin typeface="MS PGothic" panose="020B0600070205080204" pitchFamily="34" charset="-128"/>
              <a:ea typeface="MS PGothic" panose="020B0600070205080204" pitchFamily="34" charset="-128"/>
              <a:cs typeface="MS Gothic" charset="-128"/>
            </a:endParaRPr>
          </a:p>
        </p:txBody>
      </p:sp>
      <p:sp>
        <p:nvSpPr>
          <p:cNvPr id="50" name="テキスト ボックス 7">
            <a:extLst>
              <a:ext uri="{FF2B5EF4-FFF2-40B4-BE49-F238E27FC236}">
                <a16:creationId xmlns:a16="http://schemas.microsoft.com/office/drawing/2014/main" id="{E76DF1EA-B155-6445-84EA-A90605D4D09B}"/>
              </a:ext>
            </a:extLst>
          </p:cNvPr>
          <p:cNvSpPr txBox="1">
            <a:spLocks noChangeArrowheads="1"/>
          </p:cNvSpPr>
          <p:nvPr/>
        </p:nvSpPr>
        <p:spPr bwMode="auto">
          <a:xfrm>
            <a:off x="12625959" y="1669212"/>
            <a:ext cx="49244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Bef>
                <a:spcPct val="0"/>
              </a:spcBef>
              <a:buFontTx/>
              <a:buNone/>
            </a:pPr>
            <a:r>
              <a:rPr lang="ja-JP" altLang="en-US" sz="800" dirty="0">
                <a:latin typeface="MS PGothic" panose="020B0600070205080204" pitchFamily="34" charset="-128"/>
                <a:ea typeface="MS PGothic" panose="020B0600070205080204" pitchFamily="34" charset="-128"/>
                <a:cs typeface="MS Gothic" charset="-128"/>
              </a:rPr>
              <a:t>出演者</a:t>
            </a:r>
          </a:p>
        </p:txBody>
      </p:sp>
      <p:grpSp>
        <p:nvGrpSpPr>
          <p:cNvPr id="51" name="Group 40">
            <a:extLst>
              <a:ext uri="{FF2B5EF4-FFF2-40B4-BE49-F238E27FC236}">
                <a16:creationId xmlns:a16="http://schemas.microsoft.com/office/drawing/2014/main" id="{F11E3DF6-69E0-5946-9162-B219ED7FE927}"/>
              </a:ext>
            </a:extLst>
          </p:cNvPr>
          <p:cNvGrpSpPr>
            <a:grpSpLocks/>
          </p:cNvGrpSpPr>
          <p:nvPr/>
        </p:nvGrpSpPr>
        <p:grpSpPr bwMode="auto">
          <a:xfrm>
            <a:off x="12410629" y="2128400"/>
            <a:ext cx="74613" cy="195262"/>
            <a:chOff x="1076" y="1440"/>
            <a:chExt cx="55" cy="144"/>
          </a:xfrm>
        </p:grpSpPr>
        <p:sp>
          <p:nvSpPr>
            <p:cNvPr id="52" name="Line 41">
              <a:extLst>
                <a:ext uri="{FF2B5EF4-FFF2-40B4-BE49-F238E27FC236}">
                  <a16:creationId xmlns:a16="http://schemas.microsoft.com/office/drawing/2014/main" id="{D171F96A-35A2-F046-8231-9A6B277E2FF8}"/>
                </a:ext>
              </a:extLst>
            </p:cNvPr>
            <p:cNvSpPr>
              <a:spLocks noChangeShapeType="1"/>
            </p:cNvSpPr>
            <p:nvPr/>
          </p:nvSpPr>
          <p:spPr bwMode="auto">
            <a:xfrm>
              <a:off x="1104" y="1440"/>
              <a:ext cx="0" cy="144"/>
            </a:xfrm>
            <a:prstGeom prst="line">
              <a:avLst/>
            </a:prstGeom>
            <a:noFill/>
            <a:ln w="9525">
              <a:solidFill>
                <a:schemeClr val="tx1"/>
              </a:solidFill>
              <a:round/>
              <a:headEnd type="arrow" w="lg" len="sm"/>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fontAlgn="auto">
                <a:spcBef>
                  <a:spcPts val="0"/>
                </a:spcBef>
                <a:spcAft>
                  <a:spcPts val="0"/>
                </a:spcAft>
                <a:defRPr/>
              </a:pPr>
              <a:endParaRPr lang="ja-JP" altLang="en-US" sz="800">
                <a:latin typeface="MS PGothic" panose="020B0600070205080204" pitchFamily="34" charset="-128"/>
                <a:ea typeface="MS PGothic" panose="020B0600070205080204" pitchFamily="34" charset="-128"/>
                <a:cs typeface="MS Gothic" charset="-128"/>
              </a:endParaRPr>
            </a:p>
          </p:txBody>
        </p:sp>
        <p:sp>
          <p:nvSpPr>
            <p:cNvPr id="54" name="Oval 42">
              <a:extLst>
                <a:ext uri="{FF2B5EF4-FFF2-40B4-BE49-F238E27FC236}">
                  <a16:creationId xmlns:a16="http://schemas.microsoft.com/office/drawing/2014/main" id="{D5B57156-1769-894F-88F6-44FAE4F00225}"/>
                </a:ext>
              </a:extLst>
            </p:cNvPr>
            <p:cNvSpPr>
              <a:spLocks noChangeArrowheads="1"/>
            </p:cNvSpPr>
            <p:nvPr/>
          </p:nvSpPr>
          <p:spPr bwMode="auto">
            <a:xfrm>
              <a:off x="1076" y="1488"/>
              <a:ext cx="55" cy="5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fontAlgn="auto">
                <a:spcBef>
                  <a:spcPts val="0"/>
                </a:spcBef>
                <a:spcAft>
                  <a:spcPts val="0"/>
                </a:spcAft>
                <a:defRPr/>
              </a:pPr>
              <a:endParaRPr lang="ja-JP" altLang="en-US" sz="800">
                <a:latin typeface="MS PGothic" panose="020B0600070205080204" pitchFamily="34" charset="-128"/>
                <a:ea typeface="MS PGothic" panose="020B0600070205080204" pitchFamily="34" charset="-128"/>
                <a:cs typeface="MS Gothic" charset="-128"/>
              </a:endParaRPr>
            </a:p>
          </p:txBody>
        </p:sp>
      </p:grpSp>
      <p:sp>
        <p:nvSpPr>
          <p:cNvPr id="55" name="テキスト ボックス 54">
            <a:extLst>
              <a:ext uri="{FF2B5EF4-FFF2-40B4-BE49-F238E27FC236}">
                <a16:creationId xmlns:a16="http://schemas.microsoft.com/office/drawing/2014/main" id="{1568B25C-7593-E845-A8F1-ABB65F5A9A04}"/>
              </a:ext>
            </a:extLst>
          </p:cNvPr>
          <p:cNvSpPr txBox="1">
            <a:spLocks noChangeArrowheads="1"/>
          </p:cNvSpPr>
          <p:nvPr/>
        </p:nvSpPr>
        <p:spPr bwMode="auto">
          <a:xfrm>
            <a:off x="12625959" y="2114332"/>
            <a:ext cx="44595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Bef>
                <a:spcPct val="0"/>
              </a:spcBef>
              <a:buFontTx/>
              <a:buNone/>
            </a:pPr>
            <a:r>
              <a:rPr lang="ja-JP" altLang="en-US" sz="800">
                <a:latin typeface="MS PGothic" panose="020B0600070205080204" pitchFamily="34" charset="-128"/>
                <a:ea typeface="MS PGothic" panose="020B0600070205080204" pitchFamily="34" charset="-128"/>
                <a:cs typeface="MS Gothic" charset="-128"/>
              </a:rPr>
              <a:t>マイク</a:t>
            </a:r>
          </a:p>
        </p:txBody>
      </p:sp>
      <p:grpSp>
        <p:nvGrpSpPr>
          <p:cNvPr id="56" name="図形グループ 27">
            <a:extLst>
              <a:ext uri="{FF2B5EF4-FFF2-40B4-BE49-F238E27FC236}">
                <a16:creationId xmlns:a16="http://schemas.microsoft.com/office/drawing/2014/main" id="{DF13C206-51DB-F64E-9A8B-15D98AB2CFCC}"/>
              </a:ext>
            </a:extLst>
          </p:cNvPr>
          <p:cNvGrpSpPr>
            <a:grpSpLocks/>
          </p:cNvGrpSpPr>
          <p:nvPr/>
        </p:nvGrpSpPr>
        <p:grpSpPr bwMode="auto">
          <a:xfrm>
            <a:off x="12359035" y="2574580"/>
            <a:ext cx="177800" cy="176212"/>
            <a:chOff x="4800600" y="5798426"/>
            <a:chExt cx="196850" cy="196850"/>
          </a:xfrm>
        </p:grpSpPr>
        <p:sp>
          <p:nvSpPr>
            <p:cNvPr id="57" name="正方形/長方形 56">
              <a:extLst>
                <a:ext uri="{FF2B5EF4-FFF2-40B4-BE49-F238E27FC236}">
                  <a16:creationId xmlns:a16="http://schemas.microsoft.com/office/drawing/2014/main" id="{26A917F5-89F9-7B4F-AD86-9AE95F552FFB}"/>
                </a:ext>
              </a:extLst>
            </p:cNvPr>
            <p:cNvSpPr/>
            <p:nvPr/>
          </p:nvSpPr>
          <p:spPr>
            <a:xfrm>
              <a:off x="4800600" y="5798426"/>
              <a:ext cx="196850" cy="19685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sz="800">
                <a:latin typeface="MS PGothic" panose="020B0600070205080204" pitchFamily="34" charset="-128"/>
                <a:ea typeface="MS PGothic" panose="020B0600070205080204" pitchFamily="34" charset="-128"/>
                <a:cs typeface="MS Gothic" charset="-128"/>
              </a:endParaRPr>
            </a:p>
          </p:txBody>
        </p:sp>
        <p:cxnSp>
          <p:nvCxnSpPr>
            <p:cNvPr id="58" name="直線コネクタ 57">
              <a:extLst>
                <a:ext uri="{FF2B5EF4-FFF2-40B4-BE49-F238E27FC236}">
                  <a16:creationId xmlns:a16="http://schemas.microsoft.com/office/drawing/2014/main" id="{E2ADE328-1143-F849-A6F2-1CC543630893}"/>
                </a:ext>
              </a:extLst>
            </p:cNvPr>
            <p:cNvCxnSpPr/>
            <p:nvPr/>
          </p:nvCxnSpPr>
          <p:spPr>
            <a:xfrm>
              <a:off x="4800600" y="5839214"/>
              <a:ext cx="196850"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59" name="テキスト ボックス 7">
            <a:extLst>
              <a:ext uri="{FF2B5EF4-FFF2-40B4-BE49-F238E27FC236}">
                <a16:creationId xmlns:a16="http://schemas.microsoft.com/office/drawing/2014/main" id="{BAD38BED-D1D4-3740-9B4A-E21FE56BDDD7}"/>
              </a:ext>
            </a:extLst>
          </p:cNvPr>
          <p:cNvSpPr txBox="1">
            <a:spLocks noChangeArrowheads="1"/>
          </p:cNvSpPr>
          <p:nvPr/>
        </p:nvSpPr>
        <p:spPr bwMode="auto">
          <a:xfrm>
            <a:off x="12625959" y="2546005"/>
            <a:ext cx="3626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Bef>
                <a:spcPct val="0"/>
              </a:spcBef>
              <a:buFontTx/>
              <a:buNone/>
            </a:pPr>
            <a:r>
              <a:rPr lang="ja-JP" altLang="en-US" sz="800" dirty="0">
                <a:latin typeface="MS PGothic" panose="020B0600070205080204" pitchFamily="34" charset="-128"/>
                <a:ea typeface="MS PGothic" panose="020B0600070205080204" pitchFamily="34" charset="-128"/>
                <a:cs typeface="MS Gothic" charset="-128"/>
              </a:rPr>
              <a:t>イス</a:t>
            </a:r>
          </a:p>
        </p:txBody>
      </p:sp>
      <p:sp>
        <p:nvSpPr>
          <p:cNvPr id="78" name="正方形/長方形 77">
            <a:extLst>
              <a:ext uri="{FF2B5EF4-FFF2-40B4-BE49-F238E27FC236}">
                <a16:creationId xmlns:a16="http://schemas.microsoft.com/office/drawing/2014/main" id="{72E0CBB6-8368-FC4B-92E8-C46989BF1FF5}"/>
              </a:ext>
            </a:extLst>
          </p:cNvPr>
          <p:cNvSpPr>
            <a:spLocks noChangeAspect="1"/>
          </p:cNvSpPr>
          <p:nvPr/>
        </p:nvSpPr>
        <p:spPr>
          <a:xfrm>
            <a:off x="12127099" y="1240886"/>
            <a:ext cx="1081498" cy="1746236"/>
          </a:xfrm>
          <a:prstGeom prst="rect">
            <a:avLst/>
          </a:prstGeom>
          <a:noFill/>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sz="1000">
                <a:latin typeface="MS PGothic" panose="020B0600070205080204" pitchFamily="34" charset="-128"/>
                <a:ea typeface="MS PGothic" panose="020B0600070205080204" pitchFamily="34" charset="-128"/>
              </a:rPr>
              <a:t>詳細図用凡例</a:t>
            </a:r>
          </a:p>
        </p:txBody>
      </p:sp>
      <p:sp>
        <p:nvSpPr>
          <p:cNvPr id="80" name="正方形/長方形 79">
            <a:extLst>
              <a:ext uri="{FF2B5EF4-FFF2-40B4-BE49-F238E27FC236}">
                <a16:creationId xmlns:a16="http://schemas.microsoft.com/office/drawing/2014/main" id="{ACD649C7-3939-0D42-AD74-40FB1F6D97AB}"/>
              </a:ext>
            </a:extLst>
          </p:cNvPr>
          <p:cNvSpPr/>
          <p:nvPr/>
        </p:nvSpPr>
        <p:spPr>
          <a:xfrm>
            <a:off x="263641" y="9583115"/>
            <a:ext cx="6330718" cy="246221"/>
          </a:xfrm>
          <a:prstGeom prst="rect">
            <a:avLst/>
          </a:prstGeom>
        </p:spPr>
        <p:txBody>
          <a:bodyPr wrap="square">
            <a:spAutoFit/>
          </a:bodyPr>
          <a:lstStyle/>
          <a:p>
            <a:pPr algn="ctr">
              <a:defRPr/>
            </a:pPr>
            <a:r>
              <a:rPr lang="en-US" altLang="ja-JP" sz="1000" b="1" dirty="0">
                <a:solidFill>
                  <a:srgbClr val="FF0000"/>
                </a:solidFill>
                <a:latin typeface="MS PGothic" panose="020B0600070205080204" pitchFamily="34" charset="-128"/>
                <a:ea typeface="MS PGothic" panose="020B0600070205080204" pitchFamily="34" charset="-128"/>
                <a:cs typeface="MS Gothic" charset="-128"/>
              </a:rPr>
              <a:t>※</a:t>
            </a:r>
            <a:r>
              <a:rPr lang="ja-JP" altLang="en-US" sz="1000" b="1">
                <a:solidFill>
                  <a:srgbClr val="FF0000"/>
                </a:solidFill>
                <a:latin typeface="MS PGothic" panose="020B0600070205080204" pitchFamily="34" charset="-128"/>
                <a:ea typeface="MS PGothic" panose="020B0600070205080204" pitchFamily="34" charset="-128"/>
                <a:cs typeface="MS Gothic" charset="-128"/>
              </a:rPr>
              <a:t>演目によって配置が変わる場合は、コピーして記入してください</a:t>
            </a:r>
            <a:endParaRPr lang="ja-JP" altLang="en-US" sz="1000" b="1" dirty="0">
              <a:solidFill>
                <a:srgbClr val="FF0000"/>
              </a:solidFill>
              <a:latin typeface="MS PGothic" panose="020B0600070205080204" pitchFamily="34" charset="-128"/>
              <a:ea typeface="MS PGothic" panose="020B0600070205080204" pitchFamily="34" charset="-128"/>
              <a:cs typeface="MS Gothic" charset="-128"/>
            </a:endParaRPr>
          </a:p>
        </p:txBody>
      </p:sp>
      <p:grpSp>
        <p:nvGrpSpPr>
          <p:cNvPr id="111" name="図形グループ 68">
            <a:extLst>
              <a:ext uri="{FF2B5EF4-FFF2-40B4-BE49-F238E27FC236}">
                <a16:creationId xmlns:a16="http://schemas.microsoft.com/office/drawing/2014/main" id="{C86900F8-5766-1F4F-9F6F-1CD0F3EB16FB}"/>
              </a:ext>
            </a:extLst>
          </p:cNvPr>
          <p:cNvGrpSpPr>
            <a:grpSpLocks/>
          </p:cNvGrpSpPr>
          <p:nvPr/>
        </p:nvGrpSpPr>
        <p:grpSpPr bwMode="auto">
          <a:xfrm>
            <a:off x="7159584" y="1140607"/>
            <a:ext cx="4310246" cy="2044921"/>
            <a:chOff x="769792" y="2914158"/>
            <a:chExt cx="4951585" cy="2349375"/>
          </a:xfrm>
        </p:grpSpPr>
        <p:grpSp>
          <p:nvGrpSpPr>
            <p:cNvPr id="114" name="図形グループ 71">
              <a:extLst>
                <a:ext uri="{FF2B5EF4-FFF2-40B4-BE49-F238E27FC236}">
                  <a16:creationId xmlns:a16="http://schemas.microsoft.com/office/drawing/2014/main" id="{A3120BB0-9F3C-C44D-B837-1DCC5E83DD65}"/>
                </a:ext>
              </a:extLst>
            </p:cNvPr>
            <p:cNvGrpSpPr>
              <a:grpSpLocks/>
            </p:cNvGrpSpPr>
            <p:nvPr/>
          </p:nvGrpSpPr>
          <p:grpSpPr bwMode="auto">
            <a:xfrm>
              <a:off x="769792" y="2914158"/>
              <a:ext cx="4951585" cy="2349375"/>
              <a:chOff x="1023456" y="4417955"/>
              <a:chExt cx="5621977" cy="2667454"/>
            </a:xfrm>
          </p:grpSpPr>
          <p:pic>
            <p:nvPicPr>
              <p:cNvPr id="123" name="図 80">
                <a:extLst>
                  <a:ext uri="{FF2B5EF4-FFF2-40B4-BE49-F238E27FC236}">
                    <a16:creationId xmlns:a16="http://schemas.microsoft.com/office/drawing/2014/main" id="{7917A981-4E9E-9F44-A97B-50F4C88C74FB}"/>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bwMode="auto">
              <a:xfrm>
                <a:off x="1023456" y="4427983"/>
                <a:ext cx="5420840" cy="265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 name="正方形/長方形 124">
                <a:extLst>
                  <a:ext uri="{FF2B5EF4-FFF2-40B4-BE49-F238E27FC236}">
                    <a16:creationId xmlns:a16="http://schemas.microsoft.com/office/drawing/2014/main" id="{3CEB4D3A-0C59-B545-A32C-628EECD68E32}"/>
                  </a:ext>
                </a:extLst>
              </p:cNvPr>
              <p:cNvSpPr/>
              <p:nvPr/>
            </p:nvSpPr>
            <p:spPr>
              <a:xfrm>
                <a:off x="5787843" y="4417955"/>
                <a:ext cx="857590" cy="327045"/>
              </a:xfrm>
              <a:prstGeom prst="rect">
                <a:avLst/>
              </a:prstGeom>
              <a:solidFill>
                <a:schemeClr val="bg1"/>
              </a:solidFill>
              <a:ln w="3175">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eaLnBrk="1" fontAlgn="auto" hangingPunct="1">
                  <a:spcBef>
                    <a:spcPts val="0"/>
                  </a:spcBef>
                  <a:spcAft>
                    <a:spcPts val="0"/>
                  </a:spcAft>
                  <a:defRPr/>
                </a:pPr>
                <a:endParaRPr lang="ja-JP" altLang="en-US" sz="600" b="1">
                  <a:solidFill>
                    <a:srgbClr val="FF0000"/>
                  </a:solidFill>
                  <a:effectLst>
                    <a:glow rad="63500">
                      <a:schemeClr val="bg1"/>
                    </a:glow>
                  </a:effectLst>
                  <a:latin typeface="MS PGothic" panose="020B0600070205080204" pitchFamily="34" charset="-128"/>
                  <a:ea typeface="MS PGothic" panose="020B0600070205080204" pitchFamily="34" charset="-128"/>
                </a:endParaRPr>
              </a:p>
            </p:txBody>
          </p:sp>
          <p:sp>
            <p:nvSpPr>
              <p:cNvPr id="126" name="正方形/長方形 125">
                <a:extLst>
                  <a:ext uri="{FF2B5EF4-FFF2-40B4-BE49-F238E27FC236}">
                    <a16:creationId xmlns:a16="http://schemas.microsoft.com/office/drawing/2014/main" id="{5FB90C05-F89B-E447-90B9-6DD787B7B290}"/>
                  </a:ext>
                </a:extLst>
              </p:cNvPr>
              <p:cNvSpPr/>
              <p:nvPr/>
            </p:nvSpPr>
            <p:spPr>
              <a:xfrm>
                <a:off x="1023456" y="4417955"/>
                <a:ext cx="361606" cy="2352676"/>
              </a:xfrm>
              <a:prstGeom prst="rect">
                <a:avLst/>
              </a:prstGeom>
              <a:solidFill>
                <a:schemeClr val="bg1"/>
              </a:solidFill>
              <a:ln w="3175">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eaLnBrk="1" fontAlgn="auto" hangingPunct="1">
                  <a:spcBef>
                    <a:spcPts val="0"/>
                  </a:spcBef>
                  <a:spcAft>
                    <a:spcPts val="0"/>
                  </a:spcAft>
                  <a:defRPr/>
                </a:pPr>
                <a:endParaRPr lang="ja-JP" altLang="en-US" sz="600" b="1">
                  <a:solidFill>
                    <a:srgbClr val="FF0000"/>
                  </a:solidFill>
                  <a:effectLst>
                    <a:glow rad="63500">
                      <a:schemeClr val="bg1"/>
                    </a:glow>
                  </a:effectLst>
                  <a:latin typeface="MS PGothic" panose="020B0600070205080204" pitchFamily="34" charset="-128"/>
                  <a:ea typeface="MS PGothic" panose="020B0600070205080204" pitchFamily="34" charset="-128"/>
                </a:endParaRPr>
              </a:p>
            </p:txBody>
          </p:sp>
        </p:grpSp>
        <p:cxnSp>
          <p:nvCxnSpPr>
            <p:cNvPr id="115" name="直線コネクタ 114">
              <a:extLst>
                <a:ext uri="{FF2B5EF4-FFF2-40B4-BE49-F238E27FC236}">
                  <a16:creationId xmlns:a16="http://schemas.microsoft.com/office/drawing/2014/main" id="{75AB7A63-744D-DD4F-9C7F-85E58A617B82}"/>
                </a:ext>
              </a:extLst>
            </p:cNvPr>
            <p:cNvCxnSpPr/>
            <p:nvPr/>
          </p:nvCxnSpPr>
          <p:spPr>
            <a:xfrm>
              <a:off x="1578917" y="3221572"/>
              <a:ext cx="306004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6" name="テキスト ボックス 115">
              <a:extLst>
                <a:ext uri="{FF2B5EF4-FFF2-40B4-BE49-F238E27FC236}">
                  <a16:creationId xmlns:a16="http://schemas.microsoft.com/office/drawing/2014/main" id="{D6D21F0C-36C4-2547-9019-A23BCAE14334}"/>
                </a:ext>
              </a:extLst>
            </p:cNvPr>
            <p:cNvSpPr txBox="1"/>
            <p:nvPr/>
          </p:nvSpPr>
          <p:spPr>
            <a:xfrm>
              <a:off x="2736921" y="3018756"/>
              <a:ext cx="746184" cy="212160"/>
            </a:xfrm>
            <a:prstGeom prst="rect">
              <a:avLst/>
            </a:prstGeom>
            <a:noFill/>
          </p:spPr>
          <p:txBody>
            <a:bodyPr wrap="none" anchor="ctr">
              <a:spAutoFit/>
            </a:bodyPr>
            <a:lstStyle/>
            <a:p>
              <a:pPr algn="ctr" eaLnBrk="1" fontAlgn="auto" hangingPunct="1">
                <a:spcBef>
                  <a:spcPts val="0"/>
                </a:spcBef>
                <a:spcAft>
                  <a:spcPts val="0"/>
                </a:spcAft>
                <a:defRPr/>
              </a:pPr>
              <a:r>
                <a:rPr lang="ja-JP" altLang="en-US" sz="600" dirty="0">
                  <a:latin typeface="MS PGothic" panose="020B0600070205080204" pitchFamily="34" charset="-128"/>
                  <a:ea typeface="MS PGothic" panose="020B0600070205080204" pitchFamily="34" charset="-128"/>
                </a:rPr>
                <a:t>中ホリゾント幕</a:t>
              </a:r>
            </a:p>
          </p:txBody>
        </p:sp>
        <p:sp>
          <p:nvSpPr>
            <p:cNvPr id="117" name="正方形/長方形 116">
              <a:extLst>
                <a:ext uri="{FF2B5EF4-FFF2-40B4-BE49-F238E27FC236}">
                  <a16:creationId xmlns:a16="http://schemas.microsoft.com/office/drawing/2014/main" id="{A608EE12-BD17-D64C-9A36-6F46EF024339}"/>
                </a:ext>
              </a:extLst>
            </p:cNvPr>
            <p:cNvSpPr/>
            <p:nvPr/>
          </p:nvSpPr>
          <p:spPr>
            <a:xfrm>
              <a:off x="2659185" y="3423554"/>
              <a:ext cx="899507" cy="102306"/>
            </a:xfrm>
            <a:prstGeom prst="rect">
              <a:avLst/>
            </a:prstGeom>
            <a:solidFill>
              <a:schemeClr val="bg1">
                <a:lumMod val="85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eaLnBrk="1" fontAlgn="auto" hangingPunct="1">
                <a:spcBef>
                  <a:spcPts val="0"/>
                </a:spcBef>
                <a:spcAft>
                  <a:spcPts val="0"/>
                </a:spcAft>
                <a:defRPr/>
              </a:pPr>
              <a:endParaRPr lang="ja-JP" altLang="en-US" sz="600" b="1" dirty="0">
                <a:solidFill>
                  <a:schemeClr val="tx1"/>
                </a:solidFill>
                <a:latin typeface="MS PGothic" panose="020B0600070205080204" pitchFamily="34" charset="-128"/>
                <a:ea typeface="MS PGothic" panose="020B0600070205080204" pitchFamily="34" charset="-128"/>
              </a:endParaRPr>
            </a:p>
          </p:txBody>
        </p:sp>
        <p:cxnSp>
          <p:nvCxnSpPr>
            <p:cNvPr id="118" name="直線コネクタ 117">
              <a:extLst>
                <a:ext uri="{FF2B5EF4-FFF2-40B4-BE49-F238E27FC236}">
                  <a16:creationId xmlns:a16="http://schemas.microsoft.com/office/drawing/2014/main" id="{14127FA5-B390-7943-95AB-D5FB932CA781}"/>
                </a:ext>
              </a:extLst>
            </p:cNvPr>
            <p:cNvCxnSpPr/>
            <p:nvPr/>
          </p:nvCxnSpPr>
          <p:spPr>
            <a:xfrm>
              <a:off x="2205127" y="3331142"/>
              <a:ext cx="180761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9" name="テキスト ボックス 118">
              <a:extLst>
                <a:ext uri="{FF2B5EF4-FFF2-40B4-BE49-F238E27FC236}">
                  <a16:creationId xmlns:a16="http://schemas.microsoft.com/office/drawing/2014/main" id="{D54A60BF-4592-4643-840E-5C832545041C}"/>
                </a:ext>
              </a:extLst>
            </p:cNvPr>
            <p:cNvSpPr txBox="1"/>
            <p:nvPr/>
          </p:nvSpPr>
          <p:spPr>
            <a:xfrm>
              <a:off x="1870546" y="3242309"/>
              <a:ext cx="388929" cy="212160"/>
            </a:xfrm>
            <a:prstGeom prst="rect">
              <a:avLst/>
            </a:prstGeom>
            <a:noFill/>
          </p:spPr>
          <p:txBody>
            <a:bodyPr wrap="none" anchor="ctr">
              <a:spAutoFit/>
            </a:bodyPr>
            <a:lstStyle/>
            <a:p>
              <a:pPr algn="ctr" eaLnBrk="1" fontAlgn="auto" hangingPunct="1">
                <a:spcBef>
                  <a:spcPts val="0"/>
                </a:spcBef>
                <a:spcAft>
                  <a:spcPts val="0"/>
                </a:spcAft>
                <a:defRPr/>
              </a:pPr>
              <a:r>
                <a:rPr lang="ja-JP" altLang="en-US" sz="600" dirty="0">
                  <a:latin typeface="MS PGothic" panose="020B0600070205080204" pitchFamily="34" charset="-128"/>
                  <a:ea typeface="MS PGothic" panose="020B0600070205080204" pitchFamily="34" charset="-128"/>
                </a:rPr>
                <a:t>看板</a:t>
              </a:r>
            </a:p>
          </p:txBody>
        </p:sp>
        <p:sp>
          <p:nvSpPr>
            <p:cNvPr id="120" name="正方形/長方形 119">
              <a:extLst>
                <a:ext uri="{FF2B5EF4-FFF2-40B4-BE49-F238E27FC236}">
                  <a16:creationId xmlns:a16="http://schemas.microsoft.com/office/drawing/2014/main" id="{F9C4BFD9-831F-9C49-8AF3-49DB9FF7143E}"/>
                </a:ext>
              </a:extLst>
            </p:cNvPr>
            <p:cNvSpPr/>
            <p:nvPr/>
          </p:nvSpPr>
          <p:spPr>
            <a:xfrm>
              <a:off x="2024558" y="4952726"/>
              <a:ext cx="107596" cy="77475"/>
            </a:xfrm>
            <a:prstGeom prst="rect">
              <a:avLst/>
            </a:prstGeom>
            <a:solidFill>
              <a:schemeClr val="bg1">
                <a:lumMod val="85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eaLnBrk="1" fontAlgn="auto" hangingPunct="1">
                <a:spcBef>
                  <a:spcPts val="0"/>
                </a:spcBef>
                <a:spcAft>
                  <a:spcPts val="0"/>
                </a:spcAft>
                <a:defRPr/>
              </a:pPr>
              <a:endParaRPr lang="ja-JP" altLang="en-US" sz="1050" b="1" dirty="0">
                <a:solidFill>
                  <a:schemeClr val="tx1"/>
                </a:solidFill>
                <a:latin typeface="MS PGothic" panose="020B0600070205080204" pitchFamily="34" charset="-128"/>
                <a:ea typeface="MS PGothic" panose="020B0600070205080204" pitchFamily="34" charset="-128"/>
              </a:endParaRPr>
            </a:p>
          </p:txBody>
        </p:sp>
        <p:sp>
          <p:nvSpPr>
            <p:cNvPr id="121" name="テキスト ボックス 120">
              <a:extLst>
                <a:ext uri="{FF2B5EF4-FFF2-40B4-BE49-F238E27FC236}">
                  <a16:creationId xmlns:a16="http://schemas.microsoft.com/office/drawing/2014/main" id="{D35D5079-799B-054F-9B8A-AFFEB1CEC66D}"/>
                </a:ext>
              </a:extLst>
            </p:cNvPr>
            <p:cNvSpPr txBox="1"/>
            <p:nvPr/>
          </p:nvSpPr>
          <p:spPr>
            <a:xfrm>
              <a:off x="1860766" y="4797196"/>
              <a:ext cx="433125" cy="194479"/>
            </a:xfrm>
            <a:prstGeom prst="rect">
              <a:avLst/>
            </a:prstGeom>
            <a:noFill/>
          </p:spPr>
          <p:txBody>
            <a:bodyPr wrap="none">
              <a:spAutoFit/>
            </a:bodyPr>
            <a:lstStyle/>
            <a:p>
              <a:pPr algn="ctr" eaLnBrk="1" fontAlgn="auto" hangingPunct="1">
                <a:spcBef>
                  <a:spcPts val="0"/>
                </a:spcBef>
                <a:spcAft>
                  <a:spcPts val="0"/>
                </a:spcAft>
                <a:defRPr/>
              </a:pPr>
              <a:r>
                <a:rPr lang="ja-JP" altLang="en-US" sz="500">
                  <a:latin typeface="MS PGothic" panose="020B0600070205080204" pitchFamily="34" charset="-128"/>
                  <a:ea typeface="MS PGothic" panose="020B0600070205080204" pitchFamily="34" charset="-128"/>
                </a:rPr>
                <a:t>司会台</a:t>
              </a:r>
            </a:p>
          </p:txBody>
        </p:sp>
        <p:sp>
          <p:nvSpPr>
            <p:cNvPr id="122" name="テキスト ボックス 121">
              <a:extLst>
                <a:ext uri="{FF2B5EF4-FFF2-40B4-BE49-F238E27FC236}">
                  <a16:creationId xmlns:a16="http://schemas.microsoft.com/office/drawing/2014/main" id="{797D9773-637F-9B47-BBFC-45968AE9E8FB}"/>
                </a:ext>
              </a:extLst>
            </p:cNvPr>
            <p:cNvSpPr txBox="1"/>
            <p:nvPr/>
          </p:nvSpPr>
          <p:spPr>
            <a:xfrm>
              <a:off x="2605259" y="3485232"/>
              <a:ext cx="1009522" cy="282879"/>
            </a:xfrm>
            <a:prstGeom prst="rect">
              <a:avLst/>
            </a:prstGeom>
            <a:noFill/>
          </p:spPr>
          <p:txBody>
            <a:bodyPr wrap="none" anchor="ctr">
              <a:spAutoFit/>
            </a:bodyPr>
            <a:lstStyle/>
            <a:p>
              <a:pPr algn="ctr" eaLnBrk="1" fontAlgn="auto" hangingPunct="1">
                <a:spcBef>
                  <a:spcPts val="0"/>
                </a:spcBef>
                <a:spcAft>
                  <a:spcPts val="0"/>
                </a:spcAft>
                <a:defRPr/>
              </a:pPr>
              <a:r>
                <a:rPr lang="en-US" altLang="ja-JP" sz="1000" b="1" dirty="0">
                  <a:latin typeface="MS PGothic" panose="020B0600070205080204" pitchFamily="34" charset="-128"/>
                  <a:ea typeface="MS PGothic" panose="020B0600070205080204" pitchFamily="34" charset="-128"/>
                </a:rPr>
                <a:t>LED</a:t>
              </a:r>
              <a:r>
                <a:rPr lang="ja-JP" altLang="en-US" sz="1000" b="1" dirty="0">
                  <a:latin typeface="MS PGothic" panose="020B0600070205080204" pitchFamily="34" charset="-128"/>
                  <a:ea typeface="MS PGothic" panose="020B0600070205080204" pitchFamily="34" charset="-128"/>
                </a:rPr>
                <a:t>モニター</a:t>
              </a:r>
            </a:p>
          </p:txBody>
        </p:sp>
        <p:sp>
          <p:nvSpPr>
            <p:cNvPr id="62" name="正方形/長方形 61">
              <a:extLst>
                <a:ext uri="{FF2B5EF4-FFF2-40B4-BE49-F238E27FC236}">
                  <a16:creationId xmlns:a16="http://schemas.microsoft.com/office/drawing/2014/main" id="{08A10FFA-4CC6-C941-A73A-97533036D76D}"/>
                </a:ext>
              </a:extLst>
            </p:cNvPr>
            <p:cNvSpPr/>
            <p:nvPr/>
          </p:nvSpPr>
          <p:spPr>
            <a:xfrm>
              <a:off x="1715152" y="5001761"/>
              <a:ext cx="256384" cy="52526"/>
            </a:xfrm>
            <a:prstGeom prst="rect">
              <a:avLst/>
            </a:prstGeom>
            <a:solidFill>
              <a:schemeClr val="bg1">
                <a:lumMod val="85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eaLnBrk="1" fontAlgn="auto" hangingPunct="1">
                <a:spcBef>
                  <a:spcPts val="0"/>
                </a:spcBef>
                <a:spcAft>
                  <a:spcPts val="0"/>
                </a:spcAft>
                <a:defRPr/>
              </a:pPr>
              <a:endParaRPr lang="ja-JP" altLang="en-US" sz="1050" b="1" dirty="0">
                <a:solidFill>
                  <a:schemeClr val="tx1"/>
                </a:solidFill>
                <a:latin typeface="MS PGothic" panose="020B0600070205080204" pitchFamily="34" charset="-128"/>
                <a:ea typeface="MS PGothic" panose="020B0600070205080204" pitchFamily="34" charset="-128"/>
              </a:endParaRPr>
            </a:p>
          </p:txBody>
        </p:sp>
      </p:grpSp>
      <p:sp>
        <p:nvSpPr>
          <p:cNvPr id="130" name="テキスト ボックス 7">
            <a:extLst>
              <a:ext uri="{FF2B5EF4-FFF2-40B4-BE49-F238E27FC236}">
                <a16:creationId xmlns:a16="http://schemas.microsoft.com/office/drawing/2014/main" id="{5BDDADA7-C6FF-9949-87BA-23D6FD6F26A0}"/>
              </a:ext>
            </a:extLst>
          </p:cNvPr>
          <p:cNvSpPr txBox="1">
            <a:spLocks noChangeArrowheads="1"/>
          </p:cNvSpPr>
          <p:nvPr/>
        </p:nvSpPr>
        <p:spPr bwMode="auto">
          <a:xfrm>
            <a:off x="11428903" y="3034691"/>
            <a:ext cx="17786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Bef>
                <a:spcPct val="0"/>
              </a:spcBef>
              <a:buFontTx/>
              <a:buNone/>
            </a:pPr>
            <a:r>
              <a:rPr lang="en-US" altLang="ja-JP" sz="800" dirty="0">
                <a:solidFill>
                  <a:srgbClr val="FF0000"/>
                </a:solidFill>
                <a:latin typeface="MS PGothic" panose="020B0600070205080204" pitchFamily="34" charset="-128"/>
                <a:ea typeface="MS PGothic" panose="020B0600070205080204" pitchFamily="34" charset="-128"/>
                <a:cs typeface="MS Gothic" charset="-128"/>
              </a:rPr>
              <a:t>※</a:t>
            </a:r>
            <a:r>
              <a:rPr lang="ja-JP" altLang="en-US" sz="800">
                <a:solidFill>
                  <a:srgbClr val="FF0000"/>
                </a:solidFill>
                <a:latin typeface="MS PGothic" panose="020B0600070205080204" pitchFamily="34" charset="-128"/>
                <a:ea typeface="MS PGothic" panose="020B0600070205080204" pitchFamily="34" charset="-128"/>
                <a:cs typeface="MS Gothic" charset="-128"/>
              </a:rPr>
              <a:t>演技スペースには、</a:t>
            </a:r>
            <a:endParaRPr lang="en-US" altLang="ja-JP" sz="800" dirty="0">
              <a:solidFill>
                <a:srgbClr val="FF0000"/>
              </a:solidFill>
              <a:latin typeface="MS PGothic" panose="020B0600070205080204" pitchFamily="34" charset="-128"/>
              <a:ea typeface="MS PGothic" panose="020B0600070205080204" pitchFamily="34" charset="-128"/>
              <a:cs typeface="MS Gothic" charset="-128"/>
            </a:endParaRPr>
          </a:p>
          <a:p>
            <a:pPr>
              <a:spcBef>
                <a:spcPct val="0"/>
              </a:spcBef>
              <a:buFontTx/>
              <a:buNone/>
            </a:pPr>
            <a:r>
              <a:rPr lang="ja-JP" altLang="en-US" sz="800" u="sng">
                <a:solidFill>
                  <a:srgbClr val="FF0000"/>
                </a:solidFill>
                <a:latin typeface="MS PGothic" panose="020B0600070205080204" pitchFamily="34" charset="-128"/>
                <a:ea typeface="MS PGothic" panose="020B0600070205080204" pitchFamily="34" charset="-128"/>
              </a:rPr>
              <a:t>「幅 </a:t>
            </a:r>
            <a:r>
              <a:rPr lang="en-US" altLang="ja-JP" sz="800" u="sng" dirty="0">
                <a:solidFill>
                  <a:srgbClr val="FF0000"/>
                </a:solidFill>
                <a:latin typeface="MS PGothic" panose="020B0600070205080204" pitchFamily="34" charset="-128"/>
                <a:ea typeface="MS PGothic" panose="020B0600070205080204" pitchFamily="34" charset="-128"/>
              </a:rPr>
              <a:t>10.8m×</a:t>
            </a:r>
            <a:r>
              <a:rPr lang="ja-JP" altLang="en-US" sz="800" u="sng">
                <a:solidFill>
                  <a:srgbClr val="FF0000"/>
                </a:solidFill>
                <a:latin typeface="MS PGothic" panose="020B0600070205080204" pitchFamily="34" charset="-128"/>
                <a:ea typeface="MS PGothic" panose="020B0600070205080204" pitchFamily="34" charset="-128"/>
              </a:rPr>
              <a:t>奥 </a:t>
            </a:r>
            <a:r>
              <a:rPr lang="en-US" altLang="ja-JP" sz="800" u="sng" dirty="0">
                <a:solidFill>
                  <a:srgbClr val="FF0000"/>
                </a:solidFill>
                <a:latin typeface="MS PGothic" panose="020B0600070205080204" pitchFamily="34" charset="-128"/>
                <a:ea typeface="MS PGothic" panose="020B0600070205080204" pitchFamily="34" charset="-128"/>
              </a:rPr>
              <a:t>5.4m</a:t>
            </a:r>
            <a:r>
              <a:rPr lang="ja-JP" altLang="en-US" sz="800" u="sng">
                <a:solidFill>
                  <a:srgbClr val="FF0000"/>
                </a:solidFill>
                <a:latin typeface="MS PGothic" panose="020B0600070205080204" pitchFamily="34" charset="-128"/>
                <a:ea typeface="MS PGothic" panose="020B0600070205080204" pitchFamily="34" charset="-128"/>
              </a:rPr>
              <a:t>」</a:t>
            </a:r>
            <a:r>
              <a:rPr lang="ja-JP" altLang="en-US" sz="800">
                <a:solidFill>
                  <a:srgbClr val="FF0000"/>
                </a:solidFill>
                <a:latin typeface="MS PGothic" panose="020B0600070205080204" pitchFamily="34" charset="-128"/>
                <a:ea typeface="MS PGothic" panose="020B0600070205080204" pitchFamily="34" charset="-128"/>
              </a:rPr>
              <a:t>のエリアに</a:t>
            </a:r>
            <a:endParaRPr lang="en-US" altLang="ja-JP" sz="800" dirty="0">
              <a:solidFill>
                <a:srgbClr val="FF0000"/>
              </a:solidFill>
              <a:latin typeface="MS PGothic" panose="020B0600070205080204" pitchFamily="34" charset="-128"/>
              <a:ea typeface="MS PGothic" panose="020B0600070205080204" pitchFamily="34" charset="-128"/>
              <a:cs typeface="MS Gothic" charset="-128"/>
            </a:endParaRPr>
          </a:p>
          <a:p>
            <a:pPr>
              <a:spcBef>
                <a:spcPct val="0"/>
              </a:spcBef>
              <a:buFontTx/>
              <a:buNone/>
            </a:pPr>
            <a:r>
              <a:rPr lang="ja-JP" altLang="en-US" sz="800">
                <a:solidFill>
                  <a:srgbClr val="FF0000"/>
                </a:solidFill>
                <a:latin typeface="MS PGothic" panose="020B0600070205080204" pitchFamily="34" charset="-128"/>
                <a:ea typeface="MS PGothic" panose="020B0600070205080204" pitchFamily="34" charset="-128"/>
                <a:cs typeface="MS Gothic" charset="-128"/>
              </a:rPr>
              <a:t>ガイド（</a:t>
            </a:r>
            <a:r>
              <a:rPr lang="en-US" altLang="ja-JP" sz="800" dirty="0">
                <a:solidFill>
                  <a:srgbClr val="FF0000"/>
                </a:solidFill>
                <a:latin typeface="MS PGothic" panose="020B0600070205080204" pitchFamily="34" charset="-128"/>
                <a:ea typeface="MS PGothic" panose="020B0600070205080204" pitchFamily="34" charset="-128"/>
                <a:cs typeface="MS Gothic" charset="-128"/>
              </a:rPr>
              <a:t>90cm</a:t>
            </a:r>
            <a:r>
              <a:rPr lang="ja-JP" altLang="en-US" sz="800">
                <a:solidFill>
                  <a:srgbClr val="FF0000"/>
                </a:solidFill>
                <a:latin typeface="MS PGothic" panose="020B0600070205080204" pitchFamily="34" charset="-128"/>
                <a:ea typeface="MS PGothic" panose="020B0600070205080204" pitchFamily="34" charset="-128"/>
                <a:cs typeface="MS Gothic" charset="-128"/>
              </a:rPr>
              <a:t>毎）が</a:t>
            </a:r>
            <a:r>
              <a:rPr lang="ja-JP" altLang="en-US" sz="800" dirty="0">
                <a:solidFill>
                  <a:srgbClr val="FF0000"/>
                </a:solidFill>
                <a:latin typeface="MS PGothic" panose="020B0600070205080204" pitchFamily="34" charset="-128"/>
                <a:ea typeface="MS PGothic" panose="020B0600070205080204" pitchFamily="34" charset="-128"/>
                <a:cs typeface="MS Gothic" charset="-128"/>
              </a:rPr>
              <a:t>示して</a:t>
            </a:r>
            <a:r>
              <a:rPr lang="ja-JP" altLang="en-US" sz="800">
                <a:solidFill>
                  <a:srgbClr val="FF0000"/>
                </a:solidFill>
                <a:latin typeface="MS PGothic" panose="020B0600070205080204" pitchFamily="34" charset="-128"/>
                <a:ea typeface="MS PGothic" panose="020B0600070205080204" pitchFamily="34" charset="-128"/>
                <a:cs typeface="MS Gothic" charset="-128"/>
              </a:rPr>
              <a:t>あります。</a:t>
            </a:r>
            <a:endParaRPr lang="en-US" altLang="ja-JP" sz="800" dirty="0">
              <a:solidFill>
                <a:srgbClr val="FF0000"/>
              </a:solidFill>
              <a:latin typeface="MS PGothic" panose="020B0600070205080204" pitchFamily="34" charset="-128"/>
              <a:ea typeface="MS PGothic" panose="020B0600070205080204" pitchFamily="34" charset="-128"/>
              <a:cs typeface="MS Gothic" charset="-128"/>
            </a:endParaRPr>
          </a:p>
        </p:txBody>
      </p:sp>
      <p:sp>
        <p:nvSpPr>
          <p:cNvPr id="131" name="角丸四角形 130">
            <a:extLst>
              <a:ext uri="{FF2B5EF4-FFF2-40B4-BE49-F238E27FC236}">
                <a16:creationId xmlns:a16="http://schemas.microsoft.com/office/drawing/2014/main" id="{D64EAEDB-FAB0-5B49-A262-DA41B747AAB0}"/>
              </a:ext>
            </a:extLst>
          </p:cNvPr>
          <p:cNvSpPr/>
          <p:nvPr/>
        </p:nvSpPr>
        <p:spPr bwMode="auto">
          <a:xfrm>
            <a:off x="7605025" y="1527187"/>
            <a:ext cx="384175" cy="249237"/>
          </a:xfrm>
          <a:prstGeom prst="roundRect">
            <a:avLst>
              <a:gd name="adj" fmla="val 42884"/>
            </a:avLst>
          </a:prstGeom>
          <a:solidFill>
            <a:schemeClr val="bg1">
              <a:lumMod val="85000"/>
            </a:schemeClr>
          </a:solid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000" dirty="0">
                <a:solidFill>
                  <a:srgbClr val="FF0000"/>
                </a:solidFill>
                <a:latin typeface="MS PGothic" panose="020B0600070205080204" pitchFamily="34" charset="-128"/>
                <a:ea typeface="MS PGothic" panose="020B0600070205080204" pitchFamily="34" charset="-128"/>
              </a:rPr>
              <a:t>下手</a:t>
            </a:r>
          </a:p>
        </p:txBody>
      </p:sp>
      <p:sp>
        <p:nvSpPr>
          <p:cNvPr id="132" name="角丸四角形 131">
            <a:extLst>
              <a:ext uri="{FF2B5EF4-FFF2-40B4-BE49-F238E27FC236}">
                <a16:creationId xmlns:a16="http://schemas.microsoft.com/office/drawing/2014/main" id="{EA6208E1-4764-E740-99B2-7BB43B29D461}"/>
              </a:ext>
            </a:extLst>
          </p:cNvPr>
          <p:cNvSpPr/>
          <p:nvPr/>
        </p:nvSpPr>
        <p:spPr bwMode="auto">
          <a:xfrm>
            <a:off x="10405288" y="1527187"/>
            <a:ext cx="384175" cy="249237"/>
          </a:xfrm>
          <a:prstGeom prst="roundRect">
            <a:avLst>
              <a:gd name="adj" fmla="val 42884"/>
            </a:avLst>
          </a:prstGeom>
          <a:solidFill>
            <a:schemeClr val="bg1">
              <a:lumMod val="85000"/>
            </a:schemeClr>
          </a:solid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000" dirty="0">
                <a:solidFill>
                  <a:srgbClr val="FF0000"/>
                </a:solidFill>
                <a:latin typeface="MS PGothic" panose="020B0600070205080204" pitchFamily="34" charset="-128"/>
                <a:ea typeface="MS PGothic" panose="020B0600070205080204" pitchFamily="34" charset="-128"/>
              </a:rPr>
              <a:t>上手</a:t>
            </a:r>
          </a:p>
        </p:txBody>
      </p:sp>
      <p:sp>
        <p:nvSpPr>
          <p:cNvPr id="133" name="正方形/長方形 132">
            <a:extLst>
              <a:ext uri="{FF2B5EF4-FFF2-40B4-BE49-F238E27FC236}">
                <a16:creationId xmlns:a16="http://schemas.microsoft.com/office/drawing/2014/main" id="{7D9FDC93-7E5F-B248-AAA6-2889507F4169}"/>
              </a:ext>
            </a:extLst>
          </p:cNvPr>
          <p:cNvSpPr/>
          <p:nvPr/>
        </p:nvSpPr>
        <p:spPr>
          <a:xfrm>
            <a:off x="7014008" y="774188"/>
            <a:ext cx="6312924" cy="307777"/>
          </a:xfrm>
          <a:prstGeom prst="rect">
            <a:avLst/>
          </a:prstGeom>
        </p:spPr>
        <p:txBody>
          <a:bodyPr wrap="square">
            <a:spAutoFit/>
          </a:bodyPr>
          <a:lstStyle/>
          <a:p>
            <a:pPr>
              <a:defRPr/>
            </a:pPr>
            <a:r>
              <a:rPr lang="en-US" altLang="ja-JP" sz="1400" dirty="0">
                <a:latin typeface="MS PGothic" panose="020B0600070205080204" pitchFamily="34" charset="-128"/>
                <a:ea typeface="MS PGothic" panose="020B0600070205080204" pitchFamily="34" charset="-128"/>
                <a:cs typeface="MS Gothic" charset="-128"/>
              </a:rPr>
              <a:t>■</a:t>
            </a:r>
            <a:r>
              <a:rPr lang="ja-JP" altLang="en-US" sz="1400">
                <a:latin typeface="MS PGothic" panose="020B0600070205080204" pitchFamily="34" charset="-128"/>
                <a:ea typeface="MS PGothic" panose="020B0600070205080204" pitchFamily="34" charset="-128"/>
                <a:cs typeface="MS Gothic" charset="-128"/>
              </a:rPr>
              <a:t>演技内容</a:t>
            </a:r>
            <a:r>
              <a:rPr lang="ja-JP" altLang="en-US" sz="1000">
                <a:latin typeface="MS PGothic" panose="020B0600070205080204" pitchFamily="34" charset="-128"/>
                <a:ea typeface="MS PGothic" panose="020B0600070205080204" pitchFamily="34" charset="-128"/>
                <a:cs typeface="MS Gothic" charset="-128"/>
              </a:rPr>
              <a:t>（構成・曲順・時間等）</a:t>
            </a:r>
            <a:endParaRPr lang="en-US" altLang="ja-JP" sz="900" dirty="0">
              <a:solidFill>
                <a:srgbClr val="FF0000"/>
              </a:solidFill>
              <a:latin typeface="MS PGothic" panose="020B0600070205080204" pitchFamily="34" charset="-128"/>
              <a:ea typeface="MS PGothic" panose="020B0600070205080204" pitchFamily="34" charset="-128"/>
              <a:cs typeface="MS Gothic" charset="-128"/>
            </a:endParaRPr>
          </a:p>
        </p:txBody>
      </p:sp>
      <p:sp>
        <p:nvSpPr>
          <p:cNvPr id="86" name="角丸四角形 85">
            <a:extLst>
              <a:ext uri="{FF2B5EF4-FFF2-40B4-BE49-F238E27FC236}">
                <a16:creationId xmlns:a16="http://schemas.microsoft.com/office/drawing/2014/main" id="{F02AA923-CC43-9B43-885F-ECDE8C41424F}"/>
              </a:ext>
            </a:extLst>
          </p:cNvPr>
          <p:cNvSpPr/>
          <p:nvPr/>
        </p:nvSpPr>
        <p:spPr bwMode="auto">
          <a:xfrm>
            <a:off x="11051667" y="1755787"/>
            <a:ext cx="646265" cy="584774"/>
          </a:xfrm>
          <a:prstGeom prst="roundRect">
            <a:avLst>
              <a:gd name="adj" fmla="val 13839"/>
            </a:avLst>
          </a:prstGeom>
          <a:solidFill>
            <a:schemeClr val="bg1"/>
          </a:solid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000">
                <a:solidFill>
                  <a:srgbClr val="FF0000"/>
                </a:solidFill>
                <a:latin typeface="MS PGothic" panose="020B0600070205080204" pitchFamily="34" charset="-128"/>
                <a:ea typeface="MS PGothic" panose="020B0600070205080204" pitchFamily="34" charset="-128"/>
              </a:rPr>
              <a:t>上手袖</a:t>
            </a:r>
            <a:endParaRPr lang="en-US" altLang="ja-JP" sz="1000" dirty="0">
              <a:solidFill>
                <a:srgbClr val="FF0000"/>
              </a:solidFill>
              <a:latin typeface="MS PGothic" panose="020B0600070205080204" pitchFamily="34" charset="-128"/>
              <a:ea typeface="MS PGothic" panose="020B0600070205080204" pitchFamily="34" charset="-128"/>
            </a:endParaRPr>
          </a:p>
          <a:p>
            <a:pPr algn="ctr" fontAlgn="auto">
              <a:spcBef>
                <a:spcPts val="0"/>
              </a:spcBef>
              <a:spcAft>
                <a:spcPts val="0"/>
              </a:spcAft>
              <a:defRPr/>
            </a:pPr>
            <a:r>
              <a:rPr lang="ja-JP" altLang="en-US" sz="600">
                <a:solidFill>
                  <a:schemeClr val="tx1"/>
                </a:solidFill>
                <a:latin typeface="MS PGothic" panose="020B0600070205080204" pitchFamily="34" charset="-128"/>
                <a:ea typeface="MS PGothic" panose="020B0600070205080204" pitchFamily="34" charset="-128"/>
              </a:rPr>
              <a:t>ステージ上の様子がわかるモニターがあります</a:t>
            </a:r>
            <a:endParaRPr lang="en-US" altLang="ja-JP" sz="600" dirty="0">
              <a:solidFill>
                <a:schemeClr val="tx1"/>
              </a:solidFill>
              <a:latin typeface="MS PGothic" panose="020B0600070205080204" pitchFamily="34" charset="-128"/>
              <a:ea typeface="MS PGothic" panose="020B0600070205080204" pitchFamily="34" charset="-128"/>
            </a:endParaRPr>
          </a:p>
          <a:p>
            <a:pPr algn="ctr" fontAlgn="auto">
              <a:spcBef>
                <a:spcPts val="0"/>
              </a:spcBef>
              <a:spcAft>
                <a:spcPts val="0"/>
              </a:spcAft>
              <a:defRPr/>
            </a:pPr>
            <a:r>
              <a:rPr lang="ja-JP" altLang="en-US" sz="600">
                <a:solidFill>
                  <a:schemeClr val="tx1"/>
                </a:solidFill>
                <a:latin typeface="MS PGothic" panose="020B0600070205080204" pitchFamily="34" charset="-128"/>
                <a:ea typeface="MS PGothic" panose="020B0600070205080204" pitchFamily="34" charset="-128"/>
              </a:rPr>
              <a:t>（手話通訳入り）</a:t>
            </a:r>
            <a:endParaRPr lang="en-US" altLang="ja-JP" sz="600" dirty="0">
              <a:solidFill>
                <a:schemeClr val="tx1"/>
              </a:solidFill>
              <a:latin typeface="MS PGothic" panose="020B0600070205080204" pitchFamily="34" charset="-128"/>
              <a:ea typeface="MS PGothic" panose="020B0600070205080204" pitchFamily="34" charset="-128"/>
            </a:endParaRPr>
          </a:p>
        </p:txBody>
      </p:sp>
      <p:grpSp>
        <p:nvGrpSpPr>
          <p:cNvPr id="2" name="グループ化 1">
            <a:extLst>
              <a:ext uri="{FF2B5EF4-FFF2-40B4-BE49-F238E27FC236}">
                <a16:creationId xmlns:a16="http://schemas.microsoft.com/office/drawing/2014/main" id="{BDB877D6-30E1-8F45-94E4-17325F509F44}"/>
              </a:ext>
            </a:extLst>
          </p:cNvPr>
          <p:cNvGrpSpPr/>
          <p:nvPr/>
        </p:nvGrpSpPr>
        <p:grpSpPr>
          <a:xfrm>
            <a:off x="8395595" y="2149324"/>
            <a:ext cx="1612687" cy="860867"/>
            <a:chOff x="1663021" y="2039596"/>
            <a:chExt cx="1612687" cy="860867"/>
          </a:xfrm>
        </p:grpSpPr>
        <p:sp>
          <p:nvSpPr>
            <p:cNvPr id="127" name="テキスト ボックス 7">
              <a:extLst>
                <a:ext uri="{FF2B5EF4-FFF2-40B4-BE49-F238E27FC236}">
                  <a16:creationId xmlns:a16="http://schemas.microsoft.com/office/drawing/2014/main" id="{615CE5A3-A6C1-F347-9633-9741276F4961}"/>
                </a:ext>
              </a:extLst>
            </p:cNvPr>
            <p:cNvSpPr txBox="1">
              <a:spLocks noChangeArrowheads="1"/>
            </p:cNvSpPr>
            <p:nvPr/>
          </p:nvSpPr>
          <p:spPr bwMode="auto">
            <a:xfrm>
              <a:off x="1683043" y="2731186"/>
              <a:ext cx="15660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dist">
                <a:spcBef>
                  <a:spcPct val="0"/>
                </a:spcBef>
                <a:buFontTx/>
                <a:buNone/>
              </a:pPr>
              <a:r>
                <a:rPr lang="ja-JP" altLang="en-US" sz="500">
                  <a:solidFill>
                    <a:srgbClr val="FF0000"/>
                  </a:solidFill>
                  <a:latin typeface="MS PGothic" panose="020B0600070205080204" pitchFamily="34" charset="-128"/>
                  <a:ea typeface="MS PGothic" panose="020B0600070205080204" pitchFamily="34" charset="-128"/>
                  <a:cs typeface="MS Gothic" charset="-128"/>
                </a:rPr>
                <a:t>６５４３２１０１２３４５６</a:t>
              </a:r>
              <a:endParaRPr lang="ja-JP" altLang="en-US" sz="500" dirty="0">
                <a:solidFill>
                  <a:srgbClr val="FF0000"/>
                </a:solidFill>
                <a:latin typeface="MS PGothic" panose="020B0600070205080204" pitchFamily="34" charset="-128"/>
                <a:ea typeface="MS PGothic" panose="020B0600070205080204" pitchFamily="34" charset="-128"/>
                <a:cs typeface="MS Gothic" charset="-128"/>
              </a:endParaRPr>
            </a:p>
          </p:txBody>
        </p:sp>
        <p:sp>
          <p:nvSpPr>
            <p:cNvPr id="128" name="テキスト ボックス 127">
              <a:extLst>
                <a:ext uri="{FF2B5EF4-FFF2-40B4-BE49-F238E27FC236}">
                  <a16:creationId xmlns:a16="http://schemas.microsoft.com/office/drawing/2014/main" id="{6B3013C3-6A3F-E544-B5D3-E56211922301}"/>
                </a:ext>
              </a:extLst>
            </p:cNvPr>
            <p:cNvSpPr txBox="1"/>
            <p:nvPr/>
          </p:nvSpPr>
          <p:spPr bwMode="auto">
            <a:xfrm>
              <a:off x="3126061" y="2039596"/>
              <a:ext cx="149647" cy="66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36000" rIns="36000" rtlCol="0">
              <a:spAutoFit/>
            </a:bodyPr>
            <a:lstStyle/>
            <a:p>
              <a:pPr algn="dist">
                <a:spcBef>
                  <a:spcPct val="0"/>
                </a:spcBef>
                <a:buFontTx/>
                <a:buNone/>
              </a:pPr>
              <a:r>
                <a:rPr lang="ja-JP" altLang="en-US" sz="500">
                  <a:solidFill>
                    <a:srgbClr val="FF0000"/>
                  </a:solidFill>
                  <a:latin typeface="MS PGothic" panose="020B0600070205080204" pitchFamily="34" charset="-128"/>
                  <a:ea typeface="MS PGothic" panose="020B0600070205080204" pitchFamily="34" charset="-128"/>
                  <a:cs typeface="MS Gothic" charset="-128"/>
                </a:rPr>
                <a:t>　</a:t>
              </a:r>
              <a:r>
                <a:rPr kumimoji="1" lang="ja-JP" altLang="en-US" sz="500">
                  <a:solidFill>
                    <a:srgbClr val="FF0000"/>
                  </a:solidFill>
                  <a:latin typeface="MS PGothic" panose="020B0600070205080204" pitchFamily="34" charset="-128"/>
                  <a:ea typeface="MS PGothic" panose="020B0600070205080204" pitchFamily="34" charset="-128"/>
                  <a:cs typeface="MS Gothic" charset="-128"/>
                </a:rPr>
                <a:t>５４３２１</a:t>
              </a:r>
              <a:endParaRPr kumimoji="1" lang="ja-JP" altLang="en-US" sz="500" dirty="0">
                <a:solidFill>
                  <a:srgbClr val="FF0000"/>
                </a:solidFill>
                <a:latin typeface="MS PGothic" panose="020B0600070205080204" pitchFamily="34" charset="-128"/>
                <a:ea typeface="MS PGothic" panose="020B0600070205080204" pitchFamily="34" charset="-128"/>
                <a:cs typeface="MS Gothic" charset="-128"/>
              </a:endParaRPr>
            </a:p>
          </p:txBody>
        </p:sp>
        <p:sp>
          <p:nvSpPr>
            <p:cNvPr id="129" name="テキスト ボックス 128">
              <a:extLst>
                <a:ext uri="{FF2B5EF4-FFF2-40B4-BE49-F238E27FC236}">
                  <a16:creationId xmlns:a16="http://schemas.microsoft.com/office/drawing/2014/main" id="{B7956FEE-6BA3-4246-ADF6-015BBAF6E410}"/>
                </a:ext>
              </a:extLst>
            </p:cNvPr>
            <p:cNvSpPr txBox="1"/>
            <p:nvPr/>
          </p:nvSpPr>
          <p:spPr bwMode="auto">
            <a:xfrm>
              <a:off x="1663021" y="2039596"/>
              <a:ext cx="149647" cy="66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36000" rIns="36000" rtlCol="0">
              <a:spAutoFit/>
            </a:bodyPr>
            <a:lstStyle/>
            <a:p>
              <a:pPr algn="dist">
                <a:spcBef>
                  <a:spcPct val="0"/>
                </a:spcBef>
                <a:buFontTx/>
                <a:buNone/>
              </a:pPr>
              <a:r>
                <a:rPr lang="ja-JP" altLang="en-US" sz="500">
                  <a:solidFill>
                    <a:srgbClr val="FF0000"/>
                  </a:solidFill>
                  <a:latin typeface="MS PGothic" panose="020B0600070205080204" pitchFamily="34" charset="-128"/>
                  <a:ea typeface="MS PGothic" panose="020B0600070205080204" pitchFamily="34" charset="-128"/>
                  <a:cs typeface="MS Gothic" charset="-128"/>
                </a:rPr>
                <a:t>　</a:t>
              </a:r>
              <a:r>
                <a:rPr kumimoji="1" lang="ja-JP" altLang="en-US" sz="500">
                  <a:solidFill>
                    <a:srgbClr val="FF0000"/>
                  </a:solidFill>
                  <a:latin typeface="MS PGothic" panose="020B0600070205080204" pitchFamily="34" charset="-128"/>
                  <a:ea typeface="MS PGothic" panose="020B0600070205080204" pitchFamily="34" charset="-128"/>
                  <a:cs typeface="MS Gothic" charset="-128"/>
                </a:rPr>
                <a:t>５４３２１</a:t>
              </a:r>
              <a:endParaRPr kumimoji="1" lang="ja-JP" altLang="en-US" sz="500" dirty="0">
                <a:solidFill>
                  <a:srgbClr val="FF0000"/>
                </a:solidFill>
                <a:latin typeface="MS PGothic" panose="020B0600070205080204" pitchFamily="34" charset="-128"/>
                <a:ea typeface="MS PGothic" panose="020B0600070205080204" pitchFamily="34" charset="-128"/>
                <a:cs typeface="MS Gothic" charset="-128"/>
              </a:endParaRPr>
            </a:p>
          </p:txBody>
        </p:sp>
        <p:sp>
          <p:nvSpPr>
            <p:cNvPr id="64" name="正方形/長方形 63">
              <a:extLst>
                <a:ext uri="{FF2B5EF4-FFF2-40B4-BE49-F238E27FC236}">
                  <a16:creationId xmlns:a16="http://schemas.microsoft.com/office/drawing/2014/main" id="{C559C866-45D5-2346-9CFB-AFA6FABF4C74}"/>
                </a:ext>
              </a:extLst>
            </p:cNvPr>
            <p:cNvSpPr/>
            <p:nvPr/>
          </p:nvSpPr>
          <p:spPr>
            <a:xfrm>
              <a:off x="1796323" y="2085839"/>
              <a:ext cx="1341216" cy="676228"/>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eaLnBrk="1" fontAlgn="auto" hangingPunct="1">
                <a:spcBef>
                  <a:spcPts val="0"/>
                </a:spcBef>
                <a:spcAft>
                  <a:spcPts val="0"/>
                </a:spcAft>
                <a:defRPr/>
              </a:pPr>
              <a:endParaRPr lang="ja-JP" altLang="en-US" sz="1000" b="1" dirty="0">
                <a:solidFill>
                  <a:schemeClr val="tx1"/>
                </a:solidFill>
                <a:latin typeface="MS PGothic" panose="020B0600070205080204" pitchFamily="34" charset="-128"/>
                <a:ea typeface="MS PGothic" panose="020B0600070205080204" pitchFamily="34" charset="-128"/>
              </a:endParaRPr>
            </a:p>
          </p:txBody>
        </p:sp>
        <p:sp>
          <p:nvSpPr>
            <p:cNvPr id="65" name="正方形/長方形 64">
              <a:extLst>
                <a:ext uri="{FF2B5EF4-FFF2-40B4-BE49-F238E27FC236}">
                  <a16:creationId xmlns:a16="http://schemas.microsoft.com/office/drawing/2014/main" id="{E5AF76DF-E20D-F64E-950C-14CE20BCCD73}"/>
                </a:ext>
              </a:extLst>
            </p:cNvPr>
            <p:cNvSpPr/>
            <p:nvPr/>
          </p:nvSpPr>
          <p:spPr>
            <a:xfrm>
              <a:off x="1877822" y="2313824"/>
              <a:ext cx="1178221" cy="215444"/>
            </a:xfrm>
            <a:prstGeom prst="rect">
              <a:avLst/>
            </a:prstGeom>
          </p:spPr>
          <p:txBody>
            <a:bodyPr wrap="square" anchor="ctr">
              <a:spAutoFit/>
            </a:bodyPr>
            <a:lstStyle/>
            <a:p>
              <a:pPr algn="ctr" eaLnBrk="1" fontAlgn="auto" hangingPunct="1">
                <a:spcBef>
                  <a:spcPts val="0"/>
                </a:spcBef>
                <a:spcAft>
                  <a:spcPts val="0"/>
                </a:spcAft>
                <a:defRPr/>
              </a:pPr>
              <a:r>
                <a:rPr lang="ja-JP" altLang="en-US" sz="800" b="1">
                  <a:latin typeface="MS PGothic" panose="020B0600070205080204" pitchFamily="34" charset="-128"/>
                  <a:ea typeface="MS PGothic" panose="020B0600070205080204" pitchFamily="34" charset="-128"/>
                </a:rPr>
                <a:t>演技スペース</a:t>
              </a:r>
            </a:p>
          </p:txBody>
        </p:sp>
      </p:grpSp>
      <p:sp>
        <p:nvSpPr>
          <p:cNvPr id="67" name="テキスト ボックス 66">
            <a:extLst>
              <a:ext uri="{FF2B5EF4-FFF2-40B4-BE49-F238E27FC236}">
                <a16:creationId xmlns:a16="http://schemas.microsoft.com/office/drawing/2014/main" id="{9D636176-C5D5-5F48-B8A5-7A77E8800F9B}"/>
              </a:ext>
            </a:extLst>
          </p:cNvPr>
          <p:cNvSpPr txBox="1"/>
          <p:nvPr/>
        </p:nvSpPr>
        <p:spPr>
          <a:xfrm>
            <a:off x="2126975" y="337673"/>
            <a:ext cx="4458464" cy="307777"/>
          </a:xfrm>
          <a:prstGeom prst="rect">
            <a:avLst/>
          </a:prstGeom>
          <a:noFill/>
        </p:spPr>
        <p:txBody>
          <a:bodyPr wrap="square" rtlCol="0">
            <a:spAutoFit/>
          </a:bodyPr>
          <a:lstStyle/>
          <a:p>
            <a:pPr algn="r"/>
            <a:r>
              <a:rPr lang="ja-JP" altLang="en-US" sz="1400">
                <a:latin typeface="MS PGothic" panose="020B0600070205080204" pitchFamily="34" charset="-128"/>
                <a:ea typeface="MS PGothic" panose="020B0600070205080204" pitchFamily="34" charset="-128"/>
              </a:rPr>
              <a:t>ヒアリングシート</a:t>
            </a:r>
            <a:r>
              <a:rPr lang="en-US" altLang="ja-JP" sz="1400" dirty="0">
                <a:latin typeface="MS PGothic" panose="020B0600070205080204" pitchFamily="34" charset="-128"/>
                <a:ea typeface="MS PGothic" panose="020B0600070205080204" pitchFamily="34" charset="-128"/>
              </a:rPr>
              <a:t>②</a:t>
            </a:r>
            <a:endParaRPr lang="ja-JP" altLang="en-US" sz="1400" dirty="0">
              <a:latin typeface="MS PGothic" panose="020B0600070205080204" pitchFamily="34" charset="-128"/>
              <a:ea typeface="MS PGothic" panose="020B0600070205080204" pitchFamily="34" charset="-128"/>
            </a:endParaRPr>
          </a:p>
        </p:txBody>
      </p:sp>
      <p:sp>
        <p:nvSpPr>
          <p:cNvPr id="23" name="円/楕円 20">
            <a:extLst>
              <a:ext uri="{FF2B5EF4-FFF2-40B4-BE49-F238E27FC236}">
                <a16:creationId xmlns:a16="http://schemas.microsoft.com/office/drawing/2014/main" id="{DF70AB6E-5B3B-6550-7040-2D800586F59E}"/>
              </a:ext>
            </a:extLst>
          </p:cNvPr>
          <p:cNvSpPr>
            <a:spLocks noChangeArrowheads="1"/>
          </p:cNvSpPr>
          <p:nvPr/>
        </p:nvSpPr>
        <p:spPr bwMode="auto">
          <a:xfrm>
            <a:off x="5639161" y="1713223"/>
            <a:ext cx="152400" cy="1524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pitchFamily="50" charset="-128"/>
              </a:defRPr>
            </a:lvl9pPr>
          </a:lstStyle>
          <a:p>
            <a:endParaRPr kumimoji="0" lang="ja-JP" altLang="en-US" sz="800">
              <a:solidFill>
                <a:srgbClr val="000000"/>
              </a:solidFill>
              <a:latin typeface="+mn-ea"/>
              <a:ea typeface="+mn-ea"/>
              <a:cs typeface="MS Gothic" charset="-128"/>
            </a:endParaRPr>
          </a:p>
        </p:txBody>
      </p:sp>
      <p:sp>
        <p:nvSpPr>
          <p:cNvPr id="29" name="テキスト ボックス 7">
            <a:extLst>
              <a:ext uri="{FF2B5EF4-FFF2-40B4-BE49-F238E27FC236}">
                <a16:creationId xmlns:a16="http://schemas.microsoft.com/office/drawing/2014/main" id="{6280E9B4-DA30-52B4-D450-219D4CB63906}"/>
              </a:ext>
            </a:extLst>
          </p:cNvPr>
          <p:cNvSpPr txBox="1">
            <a:spLocks noChangeArrowheads="1"/>
          </p:cNvSpPr>
          <p:nvPr/>
        </p:nvSpPr>
        <p:spPr bwMode="auto">
          <a:xfrm>
            <a:off x="5893385" y="1669212"/>
            <a:ext cx="49244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Bef>
                <a:spcPct val="0"/>
              </a:spcBef>
              <a:buFontTx/>
              <a:buNone/>
            </a:pPr>
            <a:r>
              <a:rPr lang="ja-JP" altLang="en-US" sz="800" dirty="0">
                <a:latin typeface="+mn-ea"/>
                <a:ea typeface="+mn-ea"/>
                <a:cs typeface="MS Gothic" charset="-128"/>
              </a:rPr>
              <a:t>出演者</a:t>
            </a:r>
          </a:p>
        </p:txBody>
      </p:sp>
      <p:grpSp>
        <p:nvGrpSpPr>
          <p:cNvPr id="37" name="Group 40">
            <a:extLst>
              <a:ext uri="{FF2B5EF4-FFF2-40B4-BE49-F238E27FC236}">
                <a16:creationId xmlns:a16="http://schemas.microsoft.com/office/drawing/2014/main" id="{4EDBDFD2-8358-7C48-4189-154669B7288D}"/>
              </a:ext>
            </a:extLst>
          </p:cNvPr>
          <p:cNvGrpSpPr>
            <a:grpSpLocks/>
          </p:cNvGrpSpPr>
          <p:nvPr/>
        </p:nvGrpSpPr>
        <p:grpSpPr bwMode="auto">
          <a:xfrm>
            <a:off x="5678055" y="2128400"/>
            <a:ext cx="74613" cy="195262"/>
            <a:chOff x="1076" y="1440"/>
            <a:chExt cx="55" cy="144"/>
          </a:xfrm>
        </p:grpSpPr>
        <p:sp>
          <p:nvSpPr>
            <p:cNvPr id="38" name="Line 41">
              <a:extLst>
                <a:ext uri="{FF2B5EF4-FFF2-40B4-BE49-F238E27FC236}">
                  <a16:creationId xmlns:a16="http://schemas.microsoft.com/office/drawing/2014/main" id="{FD46C0E1-24D8-5069-CBDA-B0419523D5F3}"/>
                </a:ext>
              </a:extLst>
            </p:cNvPr>
            <p:cNvSpPr>
              <a:spLocks noChangeShapeType="1"/>
            </p:cNvSpPr>
            <p:nvPr/>
          </p:nvSpPr>
          <p:spPr bwMode="auto">
            <a:xfrm>
              <a:off x="1104" y="1440"/>
              <a:ext cx="0" cy="144"/>
            </a:xfrm>
            <a:prstGeom prst="line">
              <a:avLst/>
            </a:prstGeom>
            <a:noFill/>
            <a:ln w="9525">
              <a:solidFill>
                <a:schemeClr val="tx1"/>
              </a:solidFill>
              <a:round/>
              <a:headEnd type="arrow" w="lg" len="sm"/>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fontAlgn="auto">
                <a:spcBef>
                  <a:spcPts val="0"/>
                </a:spcBef>
                <a:spcAft>
                  <a:spcPts val="0"/>
                </a:spcAft>
                <a:defRPr/>
              </a:pPr>
              <a:endParaRPr lang="ja-JP" altLang="en-US" sz="800">
                <a:latin typeface="+mn-ea"/>
                <a:cs typeface="MS Gothic" charset="-128"/>
              </a:endParaRPr>
            </a:p>
          </p:txBody>
        </p:sp>
        <p:sp>
          <p:nvSpPr>
            <p:cNvPr id="42" name="Oval 42">
              <a:extLst>
                <a:ext uri="{FF2B5EF4-FFF2-40B4-BE49-F238E27FC236}">
                  <a16:creationId xmlns:a16="http://schemas.microsoft.com/office/drawing/2014/main" id="{49FE5565-154F-19CC-9E62-2D9D93586713}"/>
                </a:ext>
              </a:extLst>
            </p:cNvPr>
            <p:cNvSpPr>
              <a:spLocks noChangeArrowheads="1"/>
            </p:cNvSpPr>
            <p:nvPr/>
          </p:nvSpPr>
          <p:spPr bwMode="auto">
            <a:xfrm>
              <a:off x="1076" y="1488"/>
              <a:ext cx="55" cy="5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fontAlgn="auto">
                <a:spcBef>
                  <a:spcPts val="0"/>
                </a:spcBef>
                <a:spcAft>
                  <a:spcPts val="0"/>
                </a:spcAft>
                <a:defRPr/>
              </a:pPr>
              <a:endParaRPr lang="ja-JP" altLang="en-US" sz="800">
                <a:latin typeface="+mn-ea"/>
                <a:cs typeface="MS Gothic" charset="-128"/>
              </a:endParaRPr>
            </a:p>
          </p:txBody>
        </p:sp>
      </p:grpSp>
      <p:sp>
        <p:nvSpPr>
          <p:cNvPr id="43" name="テキスト ボックス 42">
            <a:extLst>
              <a:ext uri="{FF2B5EF4-FFF2-40B4-BE49-F238E27FC236}">
                <a16:creationId xmlns:a16="http://schemas.microsoft.com/office/drawing/2014/main" id="{0F51A197-62E1-0D44-4649-BE0F883B6D6F}"/>
              </a:ext>
            </a:extLst>
          </p:cNvPr>
          <p:cNvSpPr txBox="1">
            <a:spLocks noChangeArrowheads="1"/>
          </p:cNvSpPr>
          <p:nvPr/>
        </p:nvSpPr>
        <p:spPr bwMode="auto">
          <a:xfrm>
            <a:off x="5893385" y="2114332"/>
            <a:ext cx="44595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Bef>
                <a:spcPct val="0"/>
              </a:spcBef>
              <a:buFontTx/>
              <a:buNone/>
            </a:pPr>
            <a:r>
              <a:rPr lang="ja-JP" altLang="en-US" sz="800">
                <a:latin typeface="+mn-ea"/>
                <a:ea typeface="+mn-ea"/>
                <a:cs typeface="MS Gothic" charset="-128"/>
              </a:rPr>
              <a:t>マイク</a:t>
            </a:r>
          </a:p>
        </p:txBody>
      </p:sp>
      <p:grpSp>
        <p:nvGrpSpPr>
          <p:cNvPr id="45" name="図形グループ 27">
            <a:extLst>
              <a:ext uri="{FF2B5EF4-FFF2-40B4-BE49-F238E27FC236}">
                <a16:creationId xmlns:a16="http://schemas.microsoft.com/office/drawing/2014/main" id="{6299B508-7395-61F0-C66D-7CA1D7DBFB13}"/>
              </a:ext>
            </a:extLst>
          </p:cNvPr>
          <p:cNvGrpSpPr>
            <a:grpSpLocks/>
          </p:cNvGrpSpPr>
          <p:nvPr/>
        </p:nvGrpSpPr>
        <p:grpSpPr bwMode="auto">
          <a:xfrm>
            <a:off x="5626461" y="2574580"/>
            <a:ext cx="177800" cy="176212"/>
            <a:chOff x="4800600" y="5798426"/>
            <a:chExt cx="196850" cy="196850"/>
          </a:xfrm>
        </p:grpSpPr>
        <p:sp>
          <p:nvSpPr>
            <p:cNvPr id="47" name="正方形/長方形 46">
              <a:extLst>
                <a:ext uri="{FF2B5EF4-FFF2-40B4-BE49-F238E27FC236}">
                  <a16:creationId xmlns:a16="http://schemas.microsoft.com/office/drawing/2014/main" id="{66468CD5-C562-0C97-90A8-5A6058F88B11}"/>
                </a:ext>
              </a:extLst>
            </p:cNvPr>
            <p:cNvSpPr/>
            <p:nvPr/>
          </p:nvSpPr>
          <p:spPr>
            <a:xfrm>
              <a:off x="4800600" y="5798426"/>
              <a:ext cx="196850" cy="19685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sz="800">
                <a:latin typeface="+mn-ea"/>
                <a:cs typeface="MS Gothic" charset="-128"/>
              </a:endParaRPr>
            </a:p>
          </p:txBody>
        </p:sp>
        <p:cxnSp>
          <p:nvCxnSpPr>
            <p:cNvPr id="48" name="直線コネクタ 47">
              <a:extLst>
                <a:ext uri="{FF2B5EF4-FFF2-40B4-BE49-F238E27FC236}">
                  <a16:creationId xmlns:a16="http://schemas.microsoft.com/office/drawing/2014/main" id="{1DA967A7-4FB3-4150-C2BC-CDB87166D351}"/>
                </a:ext>
              </a:extLst>
            </p:cNvPr>
            <p:cNvCxnSpPr/>
            <p:nvPr/>
          </p:nvCxnSpPr>
          <p:spPr>
            <a:xfrm>
              <a:off x="4800600" y="5839214"/>
              <a:ext cx="196850"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60" name="テキスト ボックス 7">
            <a:extLst>
              <a:ext uri="{FF2B5EF4-FFF2-40B4-BE49-F238E27FC236}">
                <a16:creationId xmlns:a16="http://schemas.microsoft.com/office/drawing/2014/main" id="{C9BC1AA0-23B2-F7DD-C112-95D759023D42}"/>
              </a:ext>
            </a:extLst>
          </p:cNvPr>
          <p:cNvSpPr txBox="1">
            <a:spLocks noChangeArrowheads="1"/>
          </p:cNvSpPr>
          <p:nvPr/>
        </p:nvSpPr>
        <p:spPr bwMode="auto">
          <a:xfrm>
            <a:off x="5893385" y="2546005"/>
            <a:ext cx="3626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Bef>
                <a:spcPct val="0"/>
              </a:spcBef>
              <a:buFontTx/>
              <a:buNone/>
            </a:pPr>
            <a:r>
              <a:rPr lang="ja-JP" altLang="en-US" sz="800" dirty="0">
                <a:latin typeface="+mn-ea"/>
                <a:ea typeface="+mn-ea"/>
                <a:cs typeface="MS Gothic" charset="-128"/>
              </a:rPr>
              <a:t>イス</a:t>
            </a:r>
          </a:p>
        </p:txBody>
      </p:sp>
      <p:sp>
        <p:nvSpPr>
          <p:cNvPr id="61" name="正方形/長方形 60">
            <a:extLst>
              <a:ext uri="{FF2B5EF4-FFF2-40B4-BE49-F238E27FC236}">
                <a16:creationId xmlns:a16="http://schemas.microsoft.com/office/drawing/2014/main" id="{E91F9A44-AF1E-F8BB-9BD4-4D15937142A5}"/>
              </a:ext>
            </a:extLst>
          </p:cNvPr>
          <p:cNvSpPr>
            <a:spLocks noChangeAspect="1"/>
          </p:cNvSpPr>
          <p:nvPr/>
        </p:nvSpPr>
        <p:spPr>
          <a:xfrm>
            <a:off x="5394525" y="1240886"/>
            <a:ext cx="1081498" cy="1746236"/>
          </a:xfrm>
          <a:prstGeom prst="rect">
            <a:avLst/>
          </a:prstGeom>
          <a:noFill/>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sz="1000">
                <a:latin typeface="+mn-ea"/>
              </a:rPr>
              <a:t>詳細図用凡例</a:t>
            </a:r>
          </a:p>
        </p:txBody>
      </p:sp>
      <p:grpSp>
        <p:nvGrpSpPr>
          <p:cNvPr id="63" name="図形グループ 68">
            <a:extLst>
              <a:ext uri="{FF2B5EF4-FFF2-40B4-BE49-F238E27FC236}">
                <a16:creationId xmlns:a16="http://schemas.microsoft.com/office/drawing/2014/main" id="{556DBD48-BEB2-891E-87C9-E594B58BB66A}"/>
              </a:ext>
            </a:extLst>
          </p:cNvPr>
          <p:cNvGrpSpPr>
            <a:grpSpLocks/>
          </p:cNvGrpSpPr>
          <p:nvPr/>
        </p:nvGrpSpPr>
        <p:grpSpPr bwMode="auto">
          <a:xfrm>
            <a:off x="427010" y="1140607"/>
            <a:ext cx="4310246" cy="2044921"/>
            <a:chOff x="769792" y="2914158"/>
            <a:chExt cx="4951585" cy="2349375"/>
          </a:xfrm>
        </p:grpSpPr>
        <p:grpSp>
          <p:nvGrpSpPr>
            <p:cNvPr id="66" name="図形グループ 71">
              <a:extLst>
                <a:ext uri="{FF2B5EF4-FFF2-40B4-BE49-F238E27FC236}">
                  <a16:creationId xmlns:a16="http://schemas.microsoft.com/office/drawing/2014/main" id="{A230DC60-0849-37AE-0867-6EEB8C1A0A02}"/>
                </a:ext>
              </a:extLst>
            </p:cNvPr>
            <p:cNvGrpSpPr>
              <a:grpSpLocks/>
            </p:cNvGrpSpPr>
            <p:nvPr/>
          </p:nvGrpSpPr>
          <p:grpSpPr bwMode="auto">
            <a:xfrm>
              <a:off x="769792" y="2914158"/>
              <a:ext cx="4951585" cy="2349375"/>
              <a:chOff x="1023456" y="4417955"/>
              <a:chExt cx="5621977" cy="2667454"/>
            </a:xfrm>
          </p:grpSpPr>
          <p:pic>
            <p:nvPicPr>
              <p:cNvPr id="77" name="図 80">
                <a:extLst>
                  <a:ext uri="{FF2B5EF4-FFF2-40B4-BE49-F238E27FC236}">
                    <a16:creationId xmlns:a16="http://schemas.microsoft.com/office/drawing/2014/main" id="{C182BACD-3F35-42B4-4D78-AF73E722ABCC}"/>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bwMode="auto">
              <a:xfrm>
                <a:off x="1023456" y="4427983"/>
                <a:ext cx="5420840" cy="265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 name="正方形/長方形 78">
                <a:extLst>
                  <a:ext uri="{FF2B5EF4-FFF2-40B4-BE49-F238E27FC236}">
                    <a16:creationId xmlns:a16="http://schemas.microsoft.com/office/drawing/2014/main" id="{C197C7CC-E258-C68D-77CD-44B98931B7DA}"/>
                  </a:ext>
                </a:extLst>
              </p:cNvPr>
              <p:cNvSpPr/>
              <p:nvPr/>
            </p:nvSpPr>
            <p:spPr>
              <a:xfrm>
                <a:off x="5787843" y="4417955"/>
                <a:ext cx="857590" cy="327045"/>
              </a:xfrm>
              <a:prstGeom prst="rect">
                <a:avLst/>
              </a:prstGeom>
              <a:solidFill>
                <a:schemeClr val="bg1"/>
              </a:solidFill>
              <a:ln w="3175">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eaLnBrk="1" fontAlgn="auto" hangingPunct="1">
                  <a:spcBef>
                    <a:spcPts val="0"/>
                  </a:spcBef>
                  <a:spcAft>
                    <a:spcPts val="0"/>
                  </a:spcAft>
                  <a:defRPr/>
                </a:pPr>
                <a:endParaRPr lang="ja-JP" altLang="en-US" sz="600" b="1">
                  <a:solidFill>
                    <a:srgbClr val="FF0000"/>
                  </a:solidFill>
                  <a:effectLst>
                    <a:glow rad="63500">
                      <a:schemeClr val="bg1"/>
                    </a:glow>
                  </a:effectLst>
                  <a:latin typeface="+mn-ea"/>
                </a:endParaRPr>
              </a:p>
            </p:txBody>
          </p:sp>
          <p:sp>
            <p:nvSpPr>
              <p:cNvPr id="83" name="正方形/長方形 82">
                <a:extLst>
                  <a:ext uri="{FF2B5EF4-FFF2-40B4-BE49-F238E27FC236}">
                    <a16:creationId xmlns:a16="http://schemas.microsoft.com/office/drawing/2014/main" id="{A013AE67-C55E-4F3C-D259-2D6A4E614CD0}"/>
                  </a:ext>
                </a:extLst>
              </p:cNvPr>
              <p:cNvSpPr/>
              <p:nvPr/>
            </p:nvSpPr>
            <p:spPr>
              <a:xfrm>
                <a:off x="1023456" y="4417955"/>
                <a:ext cx="361606" cy="2352676"/>
              </a:xfrm>
              <a:prstGeom prst="rect">
                <a:avLst/>
              </a:prstGeom>
              <a:solidFill>
                <a:schemeClr val="bg1"/>
              </a:solidFill>
              <a:ln w="3175">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eaLnBrk="1" fontAlgn="auto" hangingPunct="1">
                  <a:spcBef>
                    <a:spcPts val="0"/>
                  </a:spcBef>
                  <a:spcAft>
                    <a:spcPts val="0"/>
                  </a:spcAft>
                  <a:defRPr/>
                </a:pPr>
                <a:endParaRPr lang="ja-JP" altLang="en-US" sz="600" b="1">
                  <a:solidFill>
                    <a:srgbClr val="FF0000"/>
                  </a:solidFill>
                  <a:effectLst>
                    <a:glow rad="63500">
                      <a:schemeClr val="bg1"/>
                    </a:glow>
                  </a:effectLst>
                  <a:latin typeface="+mn-ea"/>
                </a:endParaRPr>
              </a:p>
            </p:txBody>
          </p:sp>
        </p:grpSp>
        <p:cxnSp>
          <p:nvCxnSpPr>
            <p:cNvPr id="68" name="直線コネクタ 67">
              <a:extLst>
                <a:ext uri="{FF2B5EF4-FFF2-40B4-BE49-F238E27FC236}">
                  <a16:creationId xmlns:a16="http://schemas.microsoft.com/office/drawing/2014/main" id="{EA3999C7-FF58-EA88-7C6C-4623853E50A9}"/>
                </a:ext>
              </a:extLst>
            </p:cNvPr>
            <p:cNvCxnSpPr/>
            <p:nvPr/>
          </p:nvCxnSpPr>
          <p:spPr>
            <a:xfrm>
              <a:off x="1578917" y="3221572"/>
              <a:ext cx="306004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テキスト ボックス 68">
              <a:extLst>
                <a:ext uri="{FF2B5EF4-FFF2-40B4-BE49-F238E27FC236}">
                  <a16:creationId xmlns:a16="http://schemas.microsoft.com/office/drawing/2014/main" id="{5539A9C7-856E-A171-5975-4AACC6171647}"/>
                </a:ext>
              </a:extLst>
            </p:cNvPr>
            <p:cNvSpPr txBox="1"/>
            <p:nvPr/>
          </p:nvSpPr>
          <p:spPr>
            <a:xfrm>
              <a:off x="2736921" y="3018756"/>
              <a:ext cx="746184" cy="212160"/>
            </a:xfrm>
            <a:prstGeom prst="rect">
              <a:avLst/>
            </a:prstGeom>
            <a:noFill/>
          </p:spPr>
          <p:txBody>
            <a:bodyPr wrap="none" anchor="ctr">
              <a:spAutoFit/>
            </a:bodyPr>
            <a:lstStyle/>
            <a:p>
              <a:pPr algn="ctr" eaLnBrk="1" fontAlgn="auto" hangingPunct="1">
                <a:spcBef>
                  <a:spcPts val="0"/>
                </a:spcBef>
                <a:spcAft>
                  <a:spcPts val="0"/>
                </a:spcAft>
                <a:defRPr/>
              </a:pPr>
              <a:r>
                <a:rPr lang="ja-JP" altLang="en-US" sz="600" dirty="0">
                  <a:latin typeface="+mn-ea"/>
                  <a:cs typeface="+mn-cs"/>
                </a:rPr>
                <a:t>中ホリゾント幕</a:t>
              </a:r>
            </a:p>
          </p:txBody>
        </p:sp>
        <p:sp>
          <p:nvSpPr>
            <p:cNvPr id="70" name="正方形/長方形 69">
              <a:extLst>
                <a:ext uri="{FF2B5EF4-FFF2-40B4-BE49-F238E27FC236}">
                  <a16:creationId xmlns:a16="http://schemas.microsoft.com/office/drawing/2014/main" id="{7C606B55-8668-C7AD-2804-59E95D085AB9}"/>
                </a:ext>
              </a:extLst>
            </p:cNvPr>
            <p:cNvSpPr/>
            <p:nvPr/>
          </p:nvSpPr>
          <p:spPr>
            <a:xfrm>
              <a:off x="2659185" y="3423554"/>
              <a:ext cx="899507" cy="102306"/>
            </a:xfrm>
            <a:prstGeom prst="rect">
              <a:avLst/>
            </a:prstGeom>
            <a:solidFill>
              <a:schemeClr val="bg1">
                <a:lumMod val="85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eaLnBrk="1" fontAlgn="auto" hangingPunct="1">
                <a:spcBef>
                  <a:spcPts val="0"/>
                </a:spcBef>
                <a:spcAft>
                  <a:spcPts val="0"/>
                </a:spcAft>
                <a:defRPr/>
              </a:pPr>
              <a:endParaRPr lang="ja-JP" altLang="en-US" sz="600" b="1" dirty="0">
                <a:solidFill>
                  <a:schemeClr val="tx1"/>
                </a:solidFill>
                <a:latin typeface="+mn-ea"/>
              </a:endParaRPr>
            </a:p>
          </p:txBody>
        </p:sp>
        <p:cxnSp>
          <p:nvCxnSpPr>
            <p:cNvPr id="71" name="直線コネクタ 70">
              <a:extLst>
                <a:ext uri="{FF2B5EF4-FFF2-40B4-BE49-F238E27FC236}">
                  <a16:creationId xmlns:a16="http://schemas.microsoft.com/office/drawing/2014/main" id="{8D0927AD-27BD-9F6C-41A0-5E40A5921F20}"/>
                </a:ext>
              </a:extLst>
            </p:cNvPr>
            <p:cNvCxnSpPr/>
            <p:nvPr/>
          </p:nvCxnSpPr>
          <p:spPr>
            <a:xfrm>
              <a:off x="2205127" y="3331142"/>
              <a:ext cx="180761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2B05BBEB-61E3-EC5D-DD3F-00974B1A63C5}"/>
                </a:ext>
              </a:extLst>
            </p:cNvPr>
            <p:cNvSpPr txBox="1"/>
            <p:nvPr/>
          </p:nvSpPr>
          <p:spPr>
            <a:xfrm>
              <a:off x="1870546" y="3242309"/>
              <a:ext cx="388929" cy="212160"/>
            </a:xfrm>
            <a:prstGeom prst="rect">
              <a:avLst/>
            </a:prstGeom>
            <a:noFill/>
          </p:spPr>
          <p:txBody>
            <a:bodyPr wrap="none" anchor="ctr">
              <a:spAutoFit/>
            </a:bodyPr>
            <a:lstStyle/>
            <a:p>
              <a:pPr algn="ctr" eaLnBrk="1" fontAlgn="auto" hangingPunct="1">
                <a:spcBef>
                  <a:spcPts val="0"/>
                </a:spcBef>
                <a:spcAft>
                  <a:spcPts val="0"/>
                </a:spcAft>
                <a:defRPr/>
              </a:pPr>
              <a:r>
                <a:rPr lang="ja-JP" altLang="en-US" sz="600" dirty="0">
                  <a:latin typeface="+mn-ea"/>
                  <a:cs typeface="+mn-cs"/>
                </a:rPr>
                <a:t>看板</a:t>
              </a:r>
            </a:p>
          </p:txBody>
        </p:sp>
        <p:sp>
          <p:nvSpPr>
            <p:cNvPr id="73" name="正方形/長方形 72">
              <a:extLst>
                <a:ext uri="{FF2B5EF4-FFF2-40B4-BE49-F238E27FC236}">
                  <a16:creationId xmlns:a16="http://schemas.microsoft.com/office/drawing/2014/main" id="{C5ECFDF8-4599-4327-30EF-0369B43F1D35}"/>
                </a:ext>
              </a:extLst>
            </p:cNvPr>
            <p:cNvSpPr/>
            <p:nvPr/>
          </p:nvSpPr>
          <p:spPr>
            <a:xfrm>
              <a:off x="2024558" y="4952726"/>
              <a:ext cx="107596" cy="77475"/>
            </a:xfrm>
            <a:prstGeom prst="rect">
              <a:avLst/>
            </a:prstGeom>
            <a:solidFill>
              <a:schemeClr val="bg1">
                <a:lumMod val="85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eaLnBrk="1" fontAlgn="auto" hangingPunct="1">
                <a:spcBef>
                  <a:spcPts val="0"/>
                </a:spcBef>
                <a:spcAft>
                  <a:spcPts val="0"/>
                </a:spcAft>
                <a:defRPr/>
              </a:pPr>
              <a:endParaRPr lang="ja-JP" altLang="en-US" sz="1050" b="1" dirty="0">
                <a:solidFill>
                  <a:schemeClr val="tx1"/>
                </a:solidFill>
                <a:latin typeface="+mn-ea"/>
              </a:endParaRPr>
            </a:p>
          </p:txBody>
        </p:sp>
        <p:sp>
          <p:nvSpPr>
            <p:cNvPr id="74" name="テキスト ボックス 73">
              <a:extLst>
                <a:ext uri="{FF2B5EF4-FFF2-40B4-BE49-F238E27FC236}">
                  <a16:creationId xmlns:a16="http://schemas.microsoft.com/office/drawing/2014/main" id="{F4B25158-9C46-A654-8172-DD63163A4F35}"/>
                </a:ext>
              </a:extLst>
            </p:cNvPr>
            <p:cNvSpPr txBox="1"/>
            <p:nvPr/>
          </p:nvSpPr>
          <p:spPr>
            <a:xfrm>
              <a:off x="1860766" y="4797196"/>
              <a:ext cx="433125" cy="194479"/>
            </a:xfrm>
            <a:prstGeom prst="rect">
              <a:avLst/>
            </a:prstGeom>
            <a:noFill/>
          </p:spPr>
          <p:txBody>
            <a:bodyPr wrap="none">
              <a:spAutoFit/>
            </a:bodyPr>
            <a:lstStyle/>
            <a:p>
              <a:pPr algn="ctr" eaLnBrk="1" fontAlgn="auto" hangingPunct="1">
                <a:spcBef>
                  <a:spcPts val="0"/>
                </a:spcBef>
                <a:spcAft>
                  <a:spcPts val="0"/>
                </a:spcAft>
                <a:defRPr/>
              </a:pPr>
              <a:r>
                <a:rPr lang="ja-JP" altLang="en-US" sz="500">
                  <a:latin typeface="+mn-ea"/>
                  <a:cs typeface="+mn-cs"/>
                </a:rPr>
                <a:t>司会台</a:t>
              </a:r>
            </a:p>
          </p:txBody>
        </p:sp>
        <p:sp>
          <p:nvSpPr>
            <p:cNvPr id="75" name="テキスト ボックス 74">
              <a:extLst>
                <a:ext uri="{FF2B5EF4-FFF2-40B4-BE49-F238E27FC236}">
                  <a16:creationId xmlns:a16="http://schemas.microsoft.com/office/drawing/2014/main" id="{33C4D914-A5BD-B8E4-CE8E-A63932A6F978}"/>
                </a:ext>
              </a:extLst>
            </p:cNvPr>
            <p:cNvSpPr txBox="1"/>
            <p:nvPr/>
          </p:nvSpPr>
          <p:spPr>
            <a:xfrm>
              <a:off x="2681685" y="3485232"/>
              <a:ext cx="856675" cy="282879"/>
            </a:xfrm>
            <a:prstGeom prst="rect">
              <a:avLst/>
            </a:prstGeom>
            <a:noFill/>
          </p:spPr>
          <p:txBody>
            <a:bodyPr wrap="none" anchor="ctr">
              <a:spAutoFit/>
            </a:bodyPr>
            <a:lstStyle/>
            <a:p>
              <a:pPr algn="ctr" eaLnBrk="1" fontAlgn="auto" hangingPunct="1">
                <a:spcBef>
                  <a:spcPts val="0"/>
                </a:spcBef>
                <a:spcAft>
                  <a:spcPts val="0"/>
                </a:spcAft>
                <a:defRPr/>
              </a:pPr>
              <a:r>
                <a:rPr lang="ja-JP" altLang="en-US" sz="1000" b="1">
                  <a:latin typeface="+mn-ea"/>
                  <a:cs typeface="+mn-cs"/>
                </a:rPr>
                <a:t>スクリーン</a:t>
              </a:r>
              <a:endParaRPr lang="ja-JP" altLang="en-US" sz="1000" b="1" dirty="0">
                <a:latin typeface="+mn-ea"/>
                <a:cs typeface="+mn-cs"/>
              </a:endParaRPr>
            </a:p>
          </p:txBody>
        </p:sp>
        <p:sp>
          <p:nvSpPr>
            <p:cNvPr id="76" name="正方形/長方形 75">
              <a:extLst>
                <a:ext uri="{FF2B5EF4-FFF2-40B4-BE49-F238E27FC236}">
                  <a16:creationId xmlns:a16="http://schemas.microsoft.com/office/drawing/2014/main" id="{DD3E9ED3-47F3-C4DE-E52D-4A7AF9067CA2}"/>
                </a:ext>
              </a:extLst>
            </p:cNvPr>
            <p:cNvSpPr/>
            <p:nvPr/>
          </p:nvSpPr>
          <p:spPr>
            <a:xfrm>
              <a:off x="1715152" y="5001761"/>
              <a:ext cx="256384" cy="52526"/>
            </a:xfrm>
            <a:prstGeom prst="rect">
              <a:avLst/>
            </a:prstGeom>
            <a:solidFill>
              <a:schemeClr val="bg1">
                <a:lumMod val="85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eaLnBrk="1" fontAlgn="auto" hangingPunct="1">
                <a:spcBef>
                  <a:spcPts val="0"/>
                </a:spcBef>
                <a:spcAft>
                  <a:spcPts val="0"/>
                </a:spcAft>
                <a:defRPr/>
              </a:pPr>
              <a:endParaRPr lang="ja-JP" altLang="en-US" sz="1050" b="1" dirty="0">
                <a:solidFill>
                  <a:schemeClr val="tx1"/>
                </a:solidFill>
                <a:latin typeface="+mn-ea"/>
              </a:endParaRPr>
            </a:p>
          </p:txBody>
        </p:sp>
      </p:grpSp>
      <p:sp>
        <p:nvSpPr>
          <p:cNvPr id="84" name="テキスト ボックス 7">
            <a:extLst>
              <a:ext uri="{FF2B5EF4-FFF2-40B4-BE49-F238E27FC236}">
                <a16:creationId xmlns:a16="http://schemas.microsoft.com/office/drawing/2014/main" id="{2CE6C45F-499E-53D8-F9CB-6DDA64D10702}"/>
              </a:ext>
            </a:extLst>
          </p:cNvPr>
          <p:cNvSpPr txBox="1">
            <a:spLocks noChangeArrowheads="1"/>
          </p:cNvSpPr>
          <p:nvPr/>
        </p:nvSpPr>
        <p:spPr bwMode="auto">
          <a:xfrm>
            <a:off x="4696329" y="3034691"/>
            <a:ext cx="17786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Bef>
                <a:spcPct val="0"/>
              </a:spcBef>
              <a:buFontTx/>
              <a:buNone/>
            </a:pPr>
            <a:r>
              <a:rPr lang="en-US" altLang="ja-JP" sz="800" dirty="0">
                <a:solidFill>
                  <a:srgbClr val="FF0000"/>
                </a:solidFill>
                <a:latin typeface="+mn-ea"/>
                <a:ea typeface="+mn-ea"/>
                <a:cs typeface="MS Gothic" charset="-128"/>
              </a:rPr>
              <a:t>※</a:t>
            </a:r>
            <a:r>
              <a:rPr lang="ja-JP" altLang="en-US" sz="800">
                <a:solidFill>
                  <a:srgbClr val="FF0000"/>
                </a:solidFill>
                <a:latin typeface="+mn-ea"/>
                <a:ea typeface="+mn-ea"/>
                <a:cs typeface="MS Gothic" charset="-128"/>
              </a:rPr>
              <a:t>演技スペースには、</a:t>
            </a:r>
            <a:endParaRPr lang="en-US" altLang="ja-JP" sz="800" dirty="0">
              <a:solidFill>
                <a:srgbClr val="FF0000"/>
              </a:solidFill>
              <a:latin typeface="+mn-ea"/>
              <a:ea typeface="+mn-ea"/>
              <a:cs typeface="MS Gothic" charset="-128"/>
            </a:endParaRPr>
          </a:p>
          <a:p>
            <a:pPr>
              <a:spcBef>
                <a:spcPct val="0"/>
              </a:spcBef>
              <a:buFontTx/>
              <a:buNone/>
            </a:pPr>
            <a:r>
              <a:rPr lang="ja-JP" altLang="en-US" sz="800" u="sng">
                <a:solidFill>
                  <a:srgbClr val="FF0000"/>
                </a:solidFill>
                <a:latin typeface="+mn-ea"/>
              </a:rPr>
              <a:t>「幅 </a:t>
            </a:r>
            <a:r>
              <a:rPr lang="en-US" altLang="ja-JP" sz="800" u="sng" dirty="0">
                <a:solidFill>
                  <a:srgbClr val="FF0000"/>
                </a:solidFill>
                <a:latin typeface="+mn-ea"/>
              </a:rPr>
              <a:t>10.8m×</a:t>
            </a:r>
            <a:r>
              <a:rPr lang="ja-JP" altLang="en-US" sz="800" u="sng">
                <a:solidFill>
                  <a:srgbClr val="FF0000"/>
                </a:solidFill>
                <a:latin typeface="+mn-ea"/>
              </a:rPr>
              <a:t>奥 </a:t>
            </a:r>
            <a:r>
              <a:rPr lang="en-US" altLang="ja-JP" sz="800" u="sng" dirty="0">
                <a:solidFill>
                  <a:srgbClr val="FF0000"/>
                </a:solidFill>
                <a:latin typeface="+mn-ea"/>
              </a:rPr>
              <a:t>5.4m</a:t>
            </a:r>
            <a:r>
              <a:rPr lang="ja-JP" altLang="en-US" sz="800" u="sng">
                <a:solidFill>
                  <a:srgbClr val="FF0000"/>
                </a:solidFill>
                <a:latin typeface="+mn-ea"/>
              </a:rPr>
              <a:t>」</a:t>
            </a:r>
            <a:r>
              <a:rPr lang="ja-JP" altLang="en-US" sz="800">
                <a:solidFill>
                  <a:srgbClr val="FF0000"/>
                </a:solidFill>
                <a:latin typeface="+mn-ea"/>
              </a:rPr>
              <a:t>のエリアに</a:t>
            </a:r>
            <a:endParaRPr lang="en-US" altLang="ja-JP" sz="800" dirty="0">
              <a:solidFill>
                <a:srgbClr val="FF0000"/>
              </a:solidFill>
              <a:latin typeface="+mn-ea"/>
              <a:ea typeface="+mn-ea"/>
              <a:cs typeface="MS Gothic" charset="-128"/>
            </a:endParaRPr>
          </a:p>
          <a:p>
            <a:pPr>
              <a:spcBef>
                <a:spcPct val="0"/>
              </a:spcBef>
              <a:buFontTx/>
              <a:buNone/>
            </a:pPr>
            <a:r>
              <a:rPr lang="ja-JP" altLang="en-US" sz="800">
                <a:solidFill>
                  <a:srgbClr val="FF0000"/>
                </a:solidFill>
                <a:latin typeface="+mn-ea"/>
                <a:ea typeface="+mn-ea"/>
                <a:cs typeface="MS Gothic" charset="-128"/>
              </a:rPr>
              <a:t>ガイド（</a:t>
            </a:r>
            <a:r>
              <a:rPr lang="en-US" altLang="ja-JP" sz="800" dirty="0">
                <a:solidFill>
                  <a:srgbClr val="FF0000"/>
                </a:solidFill>
                <a:latin typeface="+mn-ea"/>
                <a:cs typeface="MS Gothic" charset="-128"/>
              </a:rPr>
              <a:t>90cm</a:t>
            </a:r>
            <a:r>
              <a:rPr lang="ja-JP" altLang="en-US" sz="800">
                <a:solidFill>
                  <a:srgbClr val="FF0000"/>
                </a:solidFill>
                <a:latin typeface="+mn-ea"/>
                <a:cs typeface="MS Gothic" charset="-128"/>
              </a:rPr>
              <a:t>毎</a:t>
            </a:r>
            <a:r>
              <a:rPr lang="ja-JP" altLang="en-US" sz="800">
                <a:solidFill>
                  <a:srgbClr val="FF0000"/>
                </a:solidFill>
                <a:latin typeface="+mn-ea"/>
                <a:ea typeface="+mn-ea"/>
                <a:cs typeface="MS Gothic" charset="-128"/>
              </a:rPr>
              <a:t>）が</a:t>
            </a:r>
            <a:r>
              <a:rPr lang="ja-JP" altLang="en-US" sz="800" dirty="0">
                <a:solidFill>
                  <a:srgbClr val="FF0000"/>
                </a:solidFill>
                <a:latin typeface="+mn-ea"/>
                <a:ea typeface="+mn-ea"/>
                <a:cs typeface="MS Gothic" charset="-128"/>
              </a:rPr>
              <a:t>示して</a:t>
            </a:r>
            <a:r>
              <a:rPr lang="ja-JP" altLang="en-US" sz="800">
                <a:solidFill>
                  <a:srgbClr val="FF0000"/>
                </a:solidFill>
                <a:latin typeface="+mn-ea"/>
                <a:ea typeface="+mn-ea"/>
                <a:cs typeface="MS Gothic" charset="-128"/>
              </a:rPr>
              <a:t>あります。</a:t>
            </a:r>
            <a:endParaRPr lang="en-US" altLang="ja-JP" sz="800" dirty="0">
              <a:solidFill>
                <a:srgbClr val="FF0000"/>
              </a:solidFill>
              <a:latin typeface="+mn-ea"/>
              <a:ea typeface="+mn-ea"/>
              <a:cs typeface="MS Gothic" charset="-128"/>
            </a:endParaRPr>
          </a:p>
        </p:txBody>
      </p:sp>
      <p:sp>
        <p:nvSpPr>
          <p:cNvPr id="85" name="角丸四角形 84">
            <a:extLst>
              <a:ext uri="{FF2B5EF4-FFF2-40B4-BE49-F238E27FC236}">
                <a16:creationId xmlns:a16="http://schemas.microsoft.com/office/drawing/2014/main" id="{58B13DFA-19FA-BA09-5A97-211C3474545F}"/>
              </a:ext>
            </a:extLst>
          </p:cNvPr>
          <p:cNvSpPr/>
          <p:nvPr/>
        </p:nvSpPr>
        <p:spPr bwMode="auto">
          <a:xfrm>
            <a:off x="872451" y="1527187"/>
            <a:ext cx="384175" cy="249237"/>
          </a:xfrm>
          <a:prstGeom prst="roundRect">
            <a:avLst>
              <a:gd name="adj" fmla="val 42884"/>
            </a:avLst>
          </a:prstGeom>
          <a:solidFill>
            <a:schemeClr val="bg1">
              <a:lumMod val="85000"/>
            </a:schemeClr>
          </a:solid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000" dirty="0">
                <a:solidFill>
                  <a:srgbClr val="FF0000"/>
                </a:solidFill>
                <a:latin typeface="+mn-ea"/>
              </a:rPr>
              <a:t>下手</a:t>
            </a:r>
          </a:p>
        </p:txBody>
      </p:sp>
      <p:sp>
        <p:nvSpPr>
          <p:cNvPr id="87" name="角丸四角形 86">
            <a:extLst>
              <a:ext uri="{FF2B5EF4-FFF2-40B4-BE49-F238E27FC236}">
                <a16:creationId xmlns:a16="http://schemas.microsoft.com/office/drawing/2014/main" id="{C66C793F-BF53-5533-7436-799ACF3F7A21}"/>
              </a:ext>
            </a:extLst>
          </p:cNvPr>
          <p:cNvSpPr/>
          <p:nvPr/>
        </p:nvSpPr>
        <p:spPr bwMode="auto">
          <a:xfrm>
            <a:off x="3672714" y="1527187"/>
            <a:ext cx="384175" cy="249237"/>
          </a:xfrm>
          <a:prstGeom prst="roundRect">
            <a:avLst>
              <a:gd name="adj" fmla="val 42884"/>
            </a:avLst>
          </a:prstGeom>
          <a:solidFill>
            <a:schemeClr val="bg1">
              <a:lumMod val="85000"/>
            </a:schemeClr>
          </a:solid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000" dirty="0">
                <a:solidFill>
                  <a:srgbClr val="FF0000"/>
                </a:solidFill>
                <a:latin typeface="+mn-ea"/>
              </a:rPr>
              <a:t>上手</a:t>
            </a:r>
          </a:p>
        </p:txBody>
      </p:sp>
      <p:sp>
        <p:nvSpPr>
          <p:cNvPr id="88" name="角丸四角形 87">
            <a:extLst>
              <a:ext uri="{FF2B5EF4-FFF2-40B4-BE49-F238E27FC236}">
                <a16:creationId xmlns:a16="http://schemas.microsoft.com/office/drawing/2014/main" id="{53F5C421-7CA4-A0DD-DB82-F72AAA3EFB6E}"/>
              </a:ext>
            </a:extLst>
          </p:cNvPr>
          <p:cNvSpPr/>
          <p:nvPr/>
        </p:nvSpPr>
        <p:spPr bwMode="auto">
          <a:xfrm>
            <a:off x="1877822" y="3153405"/>
            <a:ext cx="1151246" cy="389658"/>
          </a:xfrm>
          <a:prstGeom prst="roundRect">
            <a:avLst>
              <a:gd name="adj" fmla="val 17115"/>
            </a:avLst>
          </a:prstGeom>
          <a:solidFill>
            <a:schemeClr val="bg1"/>
          </a:solid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000">
                <a:solidFill>
                  <a:srgbClr val="FF0000"/>
                </a:solidFill>
                <a:latin typeface="+mn-ea"/>
              </a:rPr>
              <a:t>舞台下</a:t>
            </a:r>
            <a:endParaRPr lang="en-US" altLang="ja-JP" sz="1000" dirty="0">
              <a:solidFill>
                <a:srgbClr val="FF0000"/>
              </a:solidFill>
              <a:latin typeface="+mn-ea"/>
            </a:endParaRPr>
          </a:p>
          <a:p>
            <a:pPr algn="ctr" fontAlgn="auto">
              <a:spcBef>
                <a:spcPts val="0"/>
              </a:spcBef>
              <a:spcAft>
                <a:spcPts val="0"/>
              </a:spcAft>
              <a:defRPr/>
            </a:pPr>
            <a:r>
              <a:rPr lang="ja-JP" altLang="en-US" sz="600">
                <a:solidFill>
                  <a:schemeClr val="tx1"/>
                </a:solidFill>
                <a:latin typeface="+mn-ea"/>
              </a:rPr>
              <a:t>手話通訳者を配置しています</a:t>
            </a:r>
            <a:endParaRPr lang="en-US" altLang="ja-JP" sz="600" dirty="0">
              <a:solidFill>
                <a:schemeClr val="tx1"/>
              </a:solidFill>
              <a:latin typeface="+mn-ea"/>
            </a:endParaRPr>
          </a:p>
          <a:p>
            <a:pPr algn="ctr" fontAlgn="auto">
              <a:spcBef>
                <a:spcPts val="0"/>
              </a:spcBef>
              <a:spcAft>
                <a:spcPts val="0"/>
              </a:spcAft>
              <a:defRPr/>
            </a:pPr>
            <a:r>
              <a:rPr lang="ja-JP" altLang="en-US" sz="600">
                <a:solidFill>
                  <a:schemeClr val="tx1"/>
                </a:solidFill>
                <a:latin typeface="+mn-ea"/>
              </a:rPr>
              <a:t>（読取・聞取通訳）</a:t>
            </a:r>
            <a:endParaRPr lang="ja-JP" altLang="en-US" sz="600" dirty="0">
              <a:solidFill>
                <a:schemeClr val="tx1"/>
              </a:solidFill>
              <a:latin typeface="+mn-ea"/>
            </a:endParaRPr>
          </a:p>
        </p:txBody>
      </p:sp>
      <p:sp>
        <p:nvSpPr>
          <p:cNvPr id="89" name="角丸四角形 88">
            <a:extLst>
              <a:ext uri="{FF2B5EF4-FFF2-40B4-BE49-F238E27FC236}">
                <a16:creationId xmlns:a16="http://schemas.microsoft.com/office/drawing/2014/main" id="{1776BEF2-9595-D6EA-74F6-89C013E9BF76}"/>
              </a:ext>
            </a:extLst>
          </p:cNvPr>
          <p:cNvSpPr/>
          <p:nvPr/>
        </p:nvSpPr>
        <p:spPr bwMode="auto">
          <a:xfrm>
            <a:off x="4319093" y="1755787"/>
            <a:ext cx="646265" cy="584774"/>
          </a:xfrm>
          <a:prstGeom prst="roundRect">
            <a:avLst>
              <a:gd name="adj" fmla="val 13839"/>
            </a:avLst>
          </a:prstGeom>
          <a:solidFill>
            <a:schemeClr val="bg1"/>
          </a:solid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000">
                <a:solidFill>
                  <a:srgbClr val="FF0000"/>
                </a:solidFill>
                <a:latin typeface="+mn-ea"/>
              </a:rPr>
              <a:t>上手袖</a:t>
            </a:r>
            <a:endParaRPr lang="en-US" altLang="ja-JP" sz="1000" dirty="0">
              <a:solidFill>
                <a:srgbClr val="FF0000"/>
              </a:solidFill>
              <a:latin typeface="+mn-ea"/>
            </a:endParaRPr>
          </a:p>
          <a:p>
            <a:pPr algn="ctr" fontAlgn="auto">
              <a:spcBef>
                <a:spcPts val="0"/>
              </a:spcBef>
              <a:spcAft>
                <a:spcPts val="0"/>
              </a:spcAft>
              <a:defRPr/>
            </a:pPr>
            <a:r>
              <a:rPr lang="ja-JP" altLang="en-US" sz="600">
                <a:solidFill>
                  <a:schemeClr val="tx1"/>
                </a:solidFill>
                <a:latin typeface="+mn-ea"/>
              </a:rPr>
              <a:t>ステージ上の様子がわかるモニターがあります</a:t>
            </a:r>
            <a:endParaRPr lang="en-US" altLang="ja-JP" sz="600" dirty="0">
              <a:solidFill>
                <a:schemeClr val="tx1"/>
              </a:solidFill>
              <a:latin typeface="+mn-ea"/>
            </a:endParaRPr>
          </a:p>
          <a:p>
            <a:pPr algn="ctr" fontAlgn="auto">
              <a:spcBef>
                <a:spcPts val="0"/>
              </a:spcBef>
              <a:spcAft>
                <a:spcPts val="0"/>
              </a:spcAft>
              <a:defRPr/>
            </a:pPr>
            <a:r>
              <a:rPr lang="ja-JP" altLang="en-US" sz="600">
                <a:solidFill>
                  <a:schemeClr val="tx1"/>
                </a:solidFill>
                <a:latin typeface="+mn-ea"/>
              </a:rPr>
              <a:t>（手話通訳入り）</a:t>
            </a:r>
            <a:endParaRPr lang="en-US" altLang="ja-JP" sz="600" dirty="0">
              <a:solidFill>
                <a:schemeClr val="tx1"/>
              </a:solidFill>
              <a:latin typeface="+mn-ea"/>
            </a:endParaRPr>
          </a:p>
        </p:txBody>
      </p:sp>
      <p:grpSp>
        <p:nvGrpSpPr>
          <p:cNvPr id="90" name="グループ化 89">
            <a:extLst>
              <a:ext uri="{FF2B5EF4-FFF2-40B4-BE49-F238E27FC236}">
                <a16:creationId xmlns:a16="http://schemas.microsoft.com/office/drawing/2014/main" id="{7CB30D3D-C654-6FEF-4051-2F88EA8D6D1E}"/>
              </a:ext>
            </a:extLst>
          </p:cNvPr>
          <p:cNvGrpSpPr/>
          <p:nvPr/>
        </p:nvGrpSpPr>
        <p:grpSpPr>
          <a:xfrm>
            <a:off x="1663021" y="2149324"/>
            <a:ext cx="1612687" cy="860867"/>
            <a:chOff x="1663021" y="2039596"/>
            <a:chExt cx="1612687" cy="860867"/>
          </a:xfrm>
        </p:grpSpPr>
        <p:sp>
          <p:nvSpPr>
            <p:cNvPr id="106" name="テキスト ボックス 7">
              <a:extLst>
                <a:ext uri="{FF2B5EF4-FFF2-40B4-BE49-F238E27FC236}">
                  <a16:creationId xmlns:a16="http://schemas.microsoft.com/office/drawing/2014/main" id="{D58F7868-A3B0-3908-0849-99648EDB734D}"/>
                </a:ext>
              </a:extLst>
            </p:cNvPr>
            <p:cNvSpPr txBox="1">
              <a:spLocks noChangeArrowheads="1"/>
            </p:cNvSpPr>
            <p:nvPr/>
          </p:nvSpPr>
          <p:spPr bwMode="auto">
            <a:xfrm>
              <a:off x="1683043" y="2731186"/>
              <a:ext cx="156604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fontAlgn="base">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dist">
                <a:spcBef>
                  <a:spcPct val="0"/>
                </a:spcBef>
                <a:buFontTx/>
                <a:buNone/>
              </a:pPr>
              <a:r>
                <a:rPr lang="ja-JP" altLang="en-US" sz="500">
                  <a:solidFill>
                    <a:srgbClr val="FF0000"/>
                  </a:solidFill>
                  <a:latin typeface="+mn-ea"/>
                  <a:ea typeface="+mn-ea"/>
                  <a:cs typeface="MS Gothic" charset="-128"/>
                </a:rPr>
                <a:t>６５４３２１０１２３４５６</a:t>
              </a:r>
              <a:endParaRPr lang="ja-JP" altLang="en-US" sz="500" dirty="0">
                <a:solidFill>
                  <a:srgbClr val="FF0000"/>
                </a:solidFill>
                <a:latin typeface="+mn-ea"/>
                <a:ea typeface="+mn-ea"/>
                <a:cs typeface="MS Gothic" charset="-128"/>
              </a:endParaRPr>
            </a:p>
          </p:txBody>
        </p:sp>
        <p:sp>
          <p:nvSpPr>
            <p:cNvPr id="107" name="テキスト ボックス 106">
              <a:extLst>
                <a:ext uri="{FF2B5EF4-FFF2-40B4-BE49-F238E27FC236}">
                  <a16:creationId xmlns:a16="http://schemas.microsoft.com/office/drawing/2014/main" id="{5D5B2FD5-C98E-6FD2-4372-2A9F36BD1487}"/>
                </a:ext>
              </a:extLst>
            </p:cNvPr>
            <p:cNvSpPr txBox="1"/>
            <p:nvPr/>
          </p:nvSpPr>
          <p:spPr bwMode="auto">
            <a:xfrm>
              <a:off x="3126061" y="2039596"/>
              <a:ext cx="149647" cy="66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36000" rIns="36000" rtlCol="0">
              <a:spAutoFit/>
            </a:bodyPr>
            <a:lstStyle/>
            <a:p>
              <a:pPr algn="dist">
                <a:spcBef>
                  <a:spcPct val="0"/>
                </a:spcBef>
                <a:buFontTx/>
                <a:buNone/>
              </a:pPr>
              <a:r>
                <a:rPr lang="ja-JP" altLang="en-US" sz="500">
                  <a:solidFill>
                    <a:srgbClr val="FF0000"/>
                  </a:solidFill>
                  <a:latin typeface="+mn-ea"/>
                  <a:cs typeface="MS Gothic" charset="-128"/>
                </a:rPr>
                <a:t>　</a:t>
              </a:r>
              <a:r>
                <a:rPr kumimoji="1" lang="ja-JP" altLang="en-US" sz="500">
                  <a:solidFill>
                    <a:srgbClr val="FF0000"/>
                  </a:solidFill>
                  <a:latin typeface="+mn-ea"/>
                  <a:cs typeface="MS Gothic" charset="-128"/>
                </a:rPr>
                <a:t>５４３２１</a:t>
              </a:r>
              <a:endParaRPr kumimoji="1" lang="ja-JP" altLang="en-US" sz="500" dirty="0">
                <a:solidFill>
                  <a:srgbClr val="FF0000"/>
                </a:solidFill>
                <a:latin typeface="+mn-ea"/>
                <a:cs typeface="MS Gothic" charset="-128"/>
              </a:endParaRPr>
            </a:p>
          </p:txBody>
        </p:sp>
        <p:sp>
          <p:nvSpPr>
            <p:cNvPr id="108" name="テキスト ボックス 107">
              <a:extLst>
                <a:ext uri="{FF2B5EF4-FFF2-40B4-BE49-F238E27FC236}">
                  <a16:creationId xmlns:a16="http://schemas.microsoft.com/office/drawing/2014/main" id="{07A1C42D-770C-2EAC-8A36-3F527C053BF5}"/>
                </a:ext>
              </a:extLst>
            </p:cNvPr>
            <p:cNvSpPr txBox="1"/>
            <p:nvPr/>
          </p:nvSpPr>
          <p:spPr bwMode="auto">
            <a:xfrm>
              <a:off x="1663021" y="2039596"/>
              <a:ext cx="149647" cy="66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36000" rIns="36000" rtlCol="0">
              <a:spAutoFit/>
            </a:bodyPr>
            <a:lstStyle/>
            <a:p>
              <a:pPr algn="dist">
                <a:spcBef>
                  <a:spcPct val="0"/>
                </a:spcBef>
                <a:buFontTx/>
                <a:buNone/>
              </a:pPr>
              <a:r>
                <a:rPr lang="ja-JP" altLang="en-US" sz="500">
                  <a:solidFill>
                    <a:srgbClr val="FF0000"/>
                  </a:solidFill>
                  <a:latin typeface="+mn-ea"/>
                  <a:cs typeface="MS Gothic" charset="-128"/>
                </a:rPr>
                <a:t>　</a:t>
              </a:r>
              <a:r>
                <a:rPr kumimoji="1" lang="ja-JP" altLang="en-US" sz="500">
                  <a:solidFill>
                    <a:srgbClr val="FF0000"/>
                  </a:solidFill>
                  <a:latin typeface="+mn-ea"/>
                  <a:cs typeface="MS Gothic" charset="-128"/>
                </a:rPr>
                <a:t>５４３２１</a:t>
              </a:r>
              <a:endParaRPr kumimoji="1" lang="ja-JP" altLang="en-US" sz="500" dirty="0">
                <a:solidFill>
                  <a:srgbClr val="FF0000"/>
                </a:solidFill>
                <a:latin typeface="+mn-ea"/>
                <a:cs typeface="MS Gothic" charset="-128"/>
              </a:endParaRPr>
            </a:p>
          </p:txBody>
        </p:sp>
        <p:sp>
          <p:nvSpPr>
            <p:cNvPr id="109" name="正方形/長方形 108">
              <a:extLst>
                <a:ext uri="{FF2B5EF4-FFF2-40B4-BE49-F238E27FC236}">
                  <a16:creationId xmlns:a16="http://schemas.microsoft.com/office/drawing/2014/main" id="{DF2528CF-D1BD-1319-B853-A36DD214EB71}"/>
                </a:ext>
              </a:extLst>
            </p:cNvPr>
            <p:cNvSpPr/>
            <p:nvPr/>
          </p:nvSpPr>
          <p:spPr>
            <a:xfrm>
              <a:off x="1796323" y="2085839"/>
              <a:ext cx="1341216" cy="676228"/>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eaLnBrk="1" fontAlgn="auto" hangingPunct="1">
                <a:spcBef>
                  <a:spcPts val="0"/>
                </a:spcBef>
                <a:spcAft>
                  <a:spcPts val="0"/>
                </a:spcAft>
                <a:defRPr/>
              </a:pPr>
              <a:endParaRPr lang="ja-JP" altLang="en-US" sz="1000" b="1" dirty="0">
                <a:solidFill>
                  <a:schemeClr val="tx1"/>
                </a:solidFill>
                <a:latin typeface="+mn-ea"/>
              </a:endParaRPr>
            </a:p>
          </p:txBody>
        </p:sp>
        <p:sp>
          <p:nvSpPr>
            <p:cNvPr id="110" name="正方形/長方形 109">
              <a:extLst>
                <a:ext uri="{FF2B5EF4-FFF2-40B4-BE49-F238E27FC236}">
                  <a16:creationId xmlns:a16="http://schemas.microsoft.com/office/drawing/2014/main" id="{3B806728-8218-AC5D-B610-93851780B70B}"/>
                </a:ext>
              </a:extLst>
            </p:cNvPr>
            <p:cNvSpPr/>
            <p:nvPr/>
          </p:nvSpPr>
          <p:spPr>
            <a:xfrm>
              <a:off x="1877822" y="2313824"/>
              <a:ext cx="1178221" cy="215444"/>
            </a:xfrm>
            <a:prstGeom prst="rect">
              <a:avLst/>
            </a:prstGeom>
          </p:spPr>
          <p:txBody>
            <a:bodyPr wrap="square" anchor="ctr">
              <a:spAutoFit/>
            </a:bodyPr>
            <a:lstStyle/>
            <a:p>
              <a:pPr algn="ctr" eaLnBrk="1" fontAlgn="auto" hangingPunct="1">
                <a:spcBef>
                  <a:spcPts val="0"/>
                </a:spcBef>
                <a:spcAft>
                  <a:spcPts val="0"/>
                </a:spcAft>
                <a:defRPr/>
              </a:pPr>
              <a:r>
                <a:rPr lang="ja-JP" altLang="en-US" sz="800" b="1">
                  <a:latin typeface="+mn-ea"/>
                </a:rPr>
                <a:t>演技スペース</a:t>
              </a:r>
            </a:p>
          </p:txBody>
        </p:sp>
      </p:grpSp>
      <p:sp>
        <p:nvSpPr>
          <p:cNvPr id="112" name="角丸四角形 111">
            <a:extLst>
              <a:ext uri="{FF2B5EF4-FFF2-40B4-BE49-F238E27FC236}">
                <a16:creationId xmlns:a16="http://schemas.microsoft.com/office/drawing/2014/main" id="{BEFD830A-B283-D031-37BF-19AEF986129E}"/>
              </a:ext>
            </a:extLst>
          </p:cNvPr>
          <p:cNvSpPr/>
          <p:nvPr/>
        </p:nvSpPr>
        <p:spPr bwMode="auto">
          <a:xfrm>
            <a:off x="1796323" y="2990850"/>
            <a:ext cx="1341216" cy="88900"/>
          </a:xfrm>
          <a:prstGeom prst="roundRect">
            <a:avLst>
              <a:gd name="adj" fmla="val 17115"/>
            </a:avLst>
          </a:prstGeom>
          <a:solidFill>
            <a:schemeClr val="accent2">
              <a:lumMod val="20000"/>
              <a:lumOff val="80000"/>
            </a:schemeClr>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550">
                <a:solidFill>
                  <a:schemeClr val="tx1"/>
                </a:solidFill>
                <a:latin typeface="+mj-ea"/>
              </a:rPr>
              <a:t>バウンダリーマイクが設置されます</a:t>
            </a:r>
            <a:endParaRPr lang="ja-JP" altLang="en-US" sz="550" dirty="0">
              <a:solidFill>
                <a:schemeClr val="tx1"/>
              </a:solidFill>
              <a:latin typeface="+mj-ea"/>
            </a:endParaRPr>
          </a:p>
        </p:txBody>
      </p:sp>
    </p:spTree>
    <p:extLst>
      <p:ext uri="{BB962C8B-B14F-4D97-AF65-F5344CB8AC3E}">
        <p14:creationId xmlns:p14="http://schemas.microsoft.com/office/powerpoint/2010/main" val="2731531987"/>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wrap="square">
        <a:spAutoFit/>
      </a:bodyPr>
      <a:lstStyle>
        <a:defPPr algn="dist">
          <a:spcBef>
            <a:spcPct val="0"/>
          </a:spcBef>
          <a:buFontTx/>
          <a:buNone/>
          <a:defRPr sz="800" dirty="0" smtClean="0">
            <a:solidFill>
              <a:srgbClr val="FF0000"/>
            </a:solidFill>
            <a:latin typeface="+mj-ea"/>
            <a:ea typeface="+mj-ea"/>
            <a:cs typeface="MS Gothic"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2302</Words>
  <Application>Microsoft Office PowerPoint</Application>
  <PresentationFormat>A4 210 x 297 mm</PresentationFormat>
  <Paragraphs>439</Paragraphs>
  <Slides>5</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MS PGothic</vt:lpstr>
      <vt:lpstr>メイリオ</vt:lpstr>
      <vt:lpstr>Yu Gothic</vt:lpstr>
      <vt:lpstr>Yu Gothic</vt:lpstr>
      <vt:lpstr>Arial</vt:lpstr>
      <vt:lpstr>Calibri</vt:lpstr>
      <vt:lpstr>ホワイト</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藤谷 麟歌</cp:lastModifiedBy>
  <cp:revision>1</cp:revision>
  <dcterms:modified xsi:type="dcterms:W3CDTF">2025-07-22T08:12:59Z</dcterms:modified>
</cp:coreProperties>
</file>