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</p:sldIdLst>
  <p:sldSz cx="6911975" cy="1295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81"/>
  </p:normalViewPr>
  <p:slideViewPr>
    <p:cSldViewPr snapToGrid="0">
      <p:cViewPr>
        <p:scale>
          <a:sx n="165" d="100"/>
          <a:sy n="165" d="100"/>
        </p:scale>
        <p:origin x="1272" y="2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3" Type="http://schemas.openxmlformats.org/officeDocument/2006/relationships/slide" Target="slides/slide2.xml" />
  <Relationship Id="rId7" Type="http://schemas.openxmlformats.org/officeDocument/2006/relationships/tableStyles" Target="tableStyles.xml" />
  <Relationship Id="rId2" Type="http://schemas.openxmlformats.org/officeDocument/2006/relationships/slide" Target="slides/slide1.xml" />
  <Relationship Id="rId1" Type="http://schemas.openxmlformats.org/officeDocument/2006/relationships/slideMaster" Target="slideMasters/slideMaster1.xml" />
  <Relationship Id="rId6" Type="http://schemas.openxmlformats.org/officeDocument/2006/relationships/theme" Target="theme/theme1.xml" />
  <Relationship Id="rId5" Type="http://schemas.openxmlformats.org/officeDocument/2006/relationships/viewProps" Target="viewProps.xml" />
  <Relationship Id="rId4" Type="http://schemas.openxmlformats.org/officeDocument/2006/relationships/presProps" Target="presProps.xml" />
</Relationship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997" y="212002"/>
            <a:ext cx="5183981" cy="450991"/>
          </a:xfrm>
        </p:spPr>
        <p:txBody>
          <a:bodyPr anchor="b"/>
          <a:lstStyle>
            <a:lvl1pPr algn="ctr">
              <a:defRPr sz="113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97" y="680385"/>
            <a:ext cx="5183981" cy="312755"/>
          </a:xfrm>
        </p:spPr>
        <p:txBody>
          <a:bodyPr/>
          <a:lstStyle>
            <a:lvl1pPr marL="0" indent="0" algn="ctr">
              <a:buNone/>
              <a:defRPr sz="453"/>
            </a:lvl1pPr>
            <a:lvl2pPr marL="86365" indent="0" algn="ctr">
              <a:buNone/>
              <a:defRPr sz="378"/>
            </a:lvl2pPr>
            <a:lvl3pPr marL="172730" indent="0" algn="ctr">
              <a:buNone/>
              <a:defRPr sz="340"/>
            </a:lvl3pPr>
            <a:lvl4pPr marL="259095" indent="0" algn="ctr">
              <a:buNone/>
              <a:defRPr sz="302"/>
            </a:lvl4pPr>
            <a:lvl5pPr marL="345460" indent="0" algn="ctr">
              <a:buNone/>
              <a:defRPr sz="302"/>
            </a:lvl5pPr>
            <a:lvl6pPr marL="431825" indent="0" algn="ctr">
              <a:buNone/>
              <a:defRPr sz="302"/>
            </a:lvl6pPr>
            <a:lvl7pPr marL="518190" indent="0" algn="ctr">
              <a:buNone/>
              <a:defRPr sz="302"/>
            </a:lvl7pPr>
            <a:lvl8pPr marL="604556" indent="0" algn="ctr">
              <a:buNone/>
              <a:defRPr sz="302"/>
            </a:lvl8pPr>
            <a:lvl9pPr marL="690921" indent="0" algn="ctr">
              <a:buNone/>
              <a:defRPr sz="30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9A79-C7A2-3F49-91E7-3A75CF316C36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90E3-EFC4-0F41-885C-93C321EFF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42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9A79-C7A2-3F49-91E7-3A75CF316C36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90E3-EFC4-0F41-885C-93C321EFF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736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46382" y="68968"/>
            <a:ext cx="1490395" cy="109779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5198" y="68968"/>
            <a:ext cx="4384784" cy="109779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9A79-C7A2-3F49-91E7-3A75CF316C36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90E3-EFC4-0F41-885C-93C321EFF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26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9A79-C7A2-3F49-91E7-3A75CF316C36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90E3-EFC4-0F41-885C-93C321EFF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093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99" y="322951"/>
            <a:ext cx="5961578" cy="538850"/>
          </a:xfrm>
        </p:spPr>
        <p:txBody>
          <a:bodyPr anchor="b"/>
          <a:lstStyle>
            <a:lvl1pPr>
              <a:defRPr sz="113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599" y="866898"/>
            <a:ext cx="5961578" cy="283369"/>
          </a:xfrm>
        </p:spPr>
        <p:txBody>
          <a:bodyPr/>
          <a:lstStyle>
            <a:lvl1pPr marL="0" indent="0">
              <a:buNone/>
              <a:defRPr sz="453">
                <a:solidFill>
                  <a:schemeClr val="tx1">
                    <a:tint val="75000"/>
                  </a:schemeClr>
                </a:solidFill>
              </a:defRPr>
            </a:lvl1pPr>
            <a:lvl2pPr marL="86365" indent="0">
              <a:buNone/>
              <a:defRPr sz="378">
                <a:solidFill>
                  <a:schemeClr val="tx1">
                    <a:tint val="75000"/>
                  </a:schemeClr>
                </a:solidFill>
              </a:defRPr>
            </a:lvl2pPr>
            <a:lvl3pPr marL="172730" indent="0">
              <a:buNone/>
              <a:defRPr sz="340">
                <a:solidFill>
                  <a:schemeClr val="tx1">
                    <a:tint val="75000"/>
                  </a:schemeClr>
                </a:solidFill>
              </a:defRPr>
            </a:lvl3pPr>
            <a:lvl4pPr marL="259095" indent="0">
              <a:buNone/>
              <a:defRPr sz="302">
                <a:solidFill>
                  <a:schemeClr val="tx1">
                    <a:tint val="75000"/>
                  </a:schemeClr>
                </a:solidFill>
              </a:defRPr>
            </a:lvl4pPr>
            <a:lvl5pPr marL="345460" indent="0">
              <a:buNone/>
              <a:defRPr sz="302">
                <a:solidFill>
                  <a:schemeClr val="tx1">
                    <a:tint val="75000"/>
                  </a:schemeClr>
                </a:solidFill>
              </a:defRPr>
            </a:lvl5pPr>
            <a:lvl6pPr marL="431825" indent="0">
              <a:buNone/>
              <a:defRPr sz="302">
                <a:solidFill>
                  <a:schemeClr val="tx1">
                    <a:tint val="75000"/>
                  </a:schemeClr>
                </a:solidFill>
              </a:defRPr>
            </a:lvl6pPr>
            <a:lvl7pPr marL="518190" indent="0">
              <a:buNone/>
              <a:defRPr sz="302">
                <a:solidFill>
                  <a:schemeClr val="tx1">
                    <a:tint val="75000"/>
                  </a:schemeClr>
                </a:solidFill>
              </a:defRPr>
            </a:lvl7pPr>
            <a:lvl8pPr marL="604556" indent="0">
              <a:buNone/>
              <a:defRPr sz="302">
                <a:solidFill>
                  <a:schemeClr val="tx1">
                    <a:tint val="75000"/>
                  </a:schemeClr>
                </a:solidFill>
              </a:defRPr>
            </a:lvl8pPr>
            <a:lvl9pPr marL="690921" indent="0">
              <a:buNone/>
              <a:defRPr sz="3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9A79-C7A2-3F49-91E7-3A75CF316C36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90E3-EFC4-0F41-885C-93C321EFF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79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198" y="344840"/>
            <a:ext cx="2937589" cy="8219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9188" y="344840"/>
            <a:ext cx="2937589" cy="8219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9A79-C7A2-3F49-91E7-3A75CF316C36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90E3-EFC4-0F41-885C-93C321EFF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33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99" y="68968"/>
            <a:ext cx="5961578" cy="250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099" y="317553"/>
            <a:ext cx="2924089" cy="155628"/>
          </a:xfrm>
        </p:spPr>
        <p:txBody>
          <a:bodyPr anchor="b"/>
          <a:lstStyle>
            <a:lvl1pPr marL="0" indent="0">
              <a:buNone/>
              <a:defRPr sz="453" b="1"/>
            </a:lvl1pPr>
            <a:lvl2pPr marL="86365" indent="0">
              <a:buNone/>
              <a:defRPr sz="378" b="1"/>
            </a:lvl2pPr>
            <a:lvl3pPr marL="172730" indent="0">
              <a:buNone/>
              <a:defRPr sz="340" b="1"/>
            </a:lvl3pPr>
            <a:lvl4pPr marL="259095" indent="0">
              <a:buNone/>
              <a:defRPr sz="302" b="1"/>
            </a:lvl4pPr>
            <a:lvl5pPr marL="345460" indent="0">
              <a:buNone/>
              <a:defRPr sz="302" b="1"/>
            </a:lvl5pPr>
            <a:lvl6pPr marL="431825" indent="0">
              <a:buNone/>
              <a:defRPr sz="302" b="1"/>
            </a:lvl6pPr>
            <a:lvl7pPr marL="518190" indent="0">
              <a:buNone/>
              <a:defRPr sz="302" b="1"/>
            </a:lvl7pPr>
            <a:lvl8pPr marL="604556" indent="0">
              <a:buNone/>
              <a:defRPr sz="302" b="1"/>
            </a:lvl8pPr>
            <a:lvl9pPr marL="690921" indent="0">
              <a:buNone/>
              <a:defRPr sz="30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9" y="473181"/>
            <a:ext cx="2924089" cy="69597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9187" y="317553"/>
            <a:ext cx="2938490" cy="155628"/>
          </a:xfrm>
        </p:spPr>
        <p:txBody>
          <a:bodyPr anchor="b"/>
          <a:lstStyle>
            <a:lvl1pPr marL="0" indent="0">
              <a:buNone/>
              <a:defRPr sz="453" b="1"/>
            </a:lvl1pPr>
            <a:lvl2pPr marL="86365" indent="0">
              <a:buNone/>
              <a:defRPr sz="378" b="1"/>
            </a:lvl2pPr>
            <a:lvl3pPr marL="172730" indent="0">
              <a:buNone/>
              <a:defRPr sz="340" b="1"/>
            </a:lvl3pPr>
            <a:lvl4pPr marL="259095" indent="0">
              <a:buNone/>
              <a:defRPr sz="302" b="1"/>
            </a:lvl4pPr>
            <a:lvl5pPr marL="345460" indent="0">
              <a:buNone/>
              <a:defRPr sz="302" b="1"/>
            </a:lvl5pPr>
            <a:lvl6pPr marL="431825" indent="0">
              <a:buNone/>
              <a:defRPr sz="302" b="1"/>
            </a:lvl6pPr>
            <a:lvl7pPr marL="518190" indent="0">
              <a:buNone/>
              <a:defRPr sz="302" b="1"/>
            </a:lvl7pPr>
            <a:lvl8pPr marL="604556" indent="0">
              <a:buNone/>
              <a:defRPr sz="302" b="1"/>
            </a:lvl8pPr>
            <a:lvl9pPr marL="690921" indent="0">
              <a:buNone/>
              <a:defRPr sz="30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9187" y="473181"/>
            <a:ext cx="2938490" cy="69597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9A79-C7A2-3F49-91E7-3A75CF316C36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90E3-EFC4-0F41-885C-93C321EFF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00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9A79-C7A2-3F49-91E7-3A75CF316C36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90E3-EFC4-0F41-885C-93C321EFF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89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9A79-C7A2-3F49-91E7-3A75CF316C36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90E3-EFC4-0F41-885C-93C321EFF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34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99" y="86360"/>
            <a:ext cx="2229292" cy="302260"/>
          </a:xfrm>
        </p:spPr>
        <p:txBody>
          <a:bodyPr anchor="b"/>
          <a:lstStyle>
            <a:lvl1pPr>
              <a:defRPr sz="60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490" y="186514"/>
            <a:ext cx="3499187" cy="920574"/>
          </a:xfrm>
        </p:spPr>
        <p:txBody>
          <a:bodyPr/>
          <a:lstStyle>
            <a:lvl1pPr>
              <a:defRPr sz="604"/>
            </a:lvl1pPr>
            <a:lvl2pPr>
              <a:defRPr sz="529"/>
            </a:lvl2pPr>
            <a:lvl3pPr>
              <a:defRPr sz="453"/>
            </a:lvl3pPr>
            <a:lvl4pPr>
              <a:defRPr sz="378"/>
            </a:lvl4pPr>
            <a:lvl5pPr>
              <a:defRPr sz="378"/>
            </a:lvl5pPr>
            <a:lvl6pPr>
              <a:defRPr sz="378"/>
            </a:lvl6pPr>
            <a:lvl7pPr>
              <a:defRPr sz="378"/>
            </a:lvl7pPr>
            <a:lvl8pPr>
              <a:defRPr sz="378"/>
            </a:lvl8pPr>
            <a:lvl9pPr>
              <a:defRPr sz="37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099" y="388620"/>
            <a:ext cx="2229292" cy="719967"/>
          </a:xfrm>
        </p:spPr>
        <p:txBody>
          <a:bodyPr/>
          <a:lstStyle>
            <a:lvl1pPr marL="0" indent="0">
              <a:buNone/>
              <a:defRPr sz="302"/>
            </a:lvl1pPr>
            <a:lvl2pPr marL="86365" indent="0">
              <a:buNone/>
              <a:defRPr sz="264"/>
            </a:lvl2pPr>
            <a:lvl3pPr marL="172730" indent="0">
              <a:buNone/>
              <a:defRPr sz="227"/>
            </a:lvl3pPr>
            <a:lvl4pPr marL="259095" indent="0">
              <a:buNone/>
              <a:defRPr sz="189"/>
            </a:lvl4pPr>
            <a:lvl5pPr marL="345460" indent="0">
              <a:buNone/>
              <a:defRPr sz="189"/>
            </a:lvl5pPr>
            <a:lvl6pPr marL="431825" indent="0">
              <a:buNone/>
              <a:defRPr sz="189"/>
            </a:lvl6pPr>
            <a:lvl7pPr marL="518190" indent="0">
              <a:buNone/>
              <a:defRPr sz="189"/>
            </a:lvl7pPr>
            <a:lvl8pPr marL="604556" indent="0">
              <a:buNone/>
              <a:defRPr sz="189"/>
            </a:lvl8pPr>
            <a:lvl9pPr marL="690921" indent="0">
              <a:buNone/>
              <a:defRPr sz="18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9A79-C7A2-3F49-91E7-3A75CF316C36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90E3-EFC4-0F41-885C-93C321EFF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49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99" y="86360"/>
            <a:ext cx="2229292" cy="302260"/>
          </a:xfrm>
        </p:spPr>
        <p:txBody>
          <a:bodyPr anchor="b"/>
          <a:lstStyle>
            <a:lvl1pPr>
              <a:defRPr sz="60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38490" y="186514"/>
            <a:ext cx="3499187" cy="920574"/>
          </a:xfrm>
        </p:spPr>
        <p:txBody>
          <a:bodyPr anchor="t"/>
          <a:lstStyle>
            <a:lvl1pPr marL="0" indent="0">
              <a:buNone/>
              <a:defRPr sz="604"/>
            </a:lvl1pPr>
            <a:lvl2pPr marL="86365" indent="0">
              <a:buNone/>
              <a:defRPr sz="529"/>
            </a:lvl2pPr>
            <a:lvl3pPr marL="172730" indent="0">
              <a:buNone/>
              <a:defRPr sz="453"/>
            </a:lvl3pPr>
            <a:lvl4pPr marL="259095" indent="0">
              <a:buNone/>
              <a:defRPr sz="378"/>
            </a:lvl4pPr>
            <a:lvl5pPr marL="345460" indent="0">
              <a:buNone/>
              <a:defRPr sz="378"/>
            </a:lvl5pPr>
            <a:lvl6pPr marL="431825" indent="0">
              <a:buNone/>
              <a:defRPr sz="378"/>
            </a:lvl6pPr>
            <a:lvl7pPr marL="518190" indent="0">
              <a:buNone/>
              <a:defRPr sz="378"/>
            </a:lvl7pPr>
            <a:lvl8pPr marL="604556" indent="0">
              <a:buNone/>
              <a:defRPr sz="378"/>
            </a:lvl8pPr>
            <a:lvl9pPr marL="690921" indent="0">
              <a:buNone/>
              <a:defRPr sz="37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099" y="388620"/>
            <a:ext cx="2229292" cy="719967"/>
          </a:xfrm>
        </p:spPr>
        <p:txBody>
          <a:bodyPr/>
          <a:lstStyle>
            <a:lvl1pPr marL="0" indent="0">
              <a:buNone/>
              <a:defRPr sz="302"/>
            </a:lvl1pPr>
            <a:lvl2pPr marL="86365" indent="0">
              <a:buNone/>
              <a:defRPr sz="264"/>
            </a:lvl2pPr>
            <a:lvl3pPr marL="172730" indent="0">
              <a:buNone/>
              <a:defRPr sz="227"/>
            </a:lvl3pPr>
            <a:lvl4pPr marL="259095" indent="0">
              <a:buNone/>
              <a:defRPr sz="189"/>
            </a:lvl4pPr>
            <a:lvl5pPr marL="345460" indent="0">
              <a:buNone/>
              <a:defRPr sz="189"/>
            </a:lvl5pPr>
            <a:lvl6pPr marL="431825" indent="0">
              <a:buNone/>
              <a:defRPr sz="189"/>
            </a:lvl6pPr>
            <a:lvl7pPr marL="518190" indent="0">
              <a:buNone/>
              <a:defRPr sz="189"/>
            </a:lvl7pPr>
            <a:lvl8pPr marL="604556" indent="0">
              <a:buNone/>
              <a:defRPr sz="189"/>
            </a:lvl8pPr>
            <a:lvl9pPr marL="690921" indent="0">
              <a:buNone/>
              <a:defRPr sz="18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9A79-C7A2-3F49-91E7-3A75CF316C36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90E3-EFC4-0F41-885C-93C321EFF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85676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199" y="68968"/>
            <a:ext cx="5961578" cy="25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199" y="344840"/>
            <a:ext cx="5961578" cy="82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5198" y="1200644"/>
            <a:ext cx="1555194" cy="68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9A79-C7A2-3F49-91E7-3A75CF316C36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9592" y="1200644"/>
            <a:ext cx="2332792" cy="68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1583" y="1200644"/>
            <a:ext cx="1555194" cy="68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F90E3-EFC4-0F41-885C-93C321EFF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83BB805-D97C-DA0E-158B-5DF0DF4B8A10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0" y="0"/>
            <a:ext cx="6911975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426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72730" rtl="0" eaLnBrk="1" latinLnBrk="0" hangingPunct="1">
        <a:lnSpc>
          <a:spcPct val="90000"/>
        </a:lnSpc>
        <a:spcBef>
          <a:spcPct val="0"/>
        </a:spcBef>
        <a:buNone/>
        <a:defRPr kumimoji="1" sz="8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83" indent="-43183" algn="l" defTabSz="172730" rtl="0" eaLnBrk="1" latinLnBrk="0" hangingPunct="1">
        <a:lnSpc>
          <a:spcPct val="90000"/>
        </a:lnSpc>
        <a:spcBef>
          <a:spcPts val="189"/>
        </a:spcBef>
        <a:buFont typeface="Arial" panose="020B0604020202020204" pitchFamily="34" charset="0"/>
        <a:buChar char="•"/>
        <a:defRPr kumimoji="1" sz="529" kern="1200">
          <a:solidFill>
            <a:schemeClr val="tx1"/>
          </a:solidFill>
          <a:latin typeface="+mn-lt"/>
          <a:ea typeface="+mn-ea"/>
          <a:cs typeface="+mn-cs"/>
        </a:defRPr>
      </a:lvl1pPr>
      <a:lvl2pPr marL="129548" indent="-43183" algn="l" defTabSz="172730" rtl="0" eaLnBrk="1" latinLnBrk="0" hangingPunct="1">
        <a:lnSpc>
          <a:spcPct val="90000"/>
        </a:lnSpc>
        <a:spcBef>
          <a:spcPts val="94"/>
        </a:spcBef>
        <a:buFont typeface="Arial" panose="020B0604020202020204" pitchFamily="34" charset="0"/>
        <a:buChar char="•"/>
        <a:defRPr kumimoji="1" sz="453" kern="1200">
          <a:solidFill>
            <a:schemeClr val="tx1"/>
          </a:solidFill>
          <a:latin typeface="+mn-lt"/>
          <a:ea typeface="+mn-ea"/>
          <a:cs typeface="+mn-cs"/>
        </a:defRPr>
      </a:lvl2pPr>
      <a:lvl3pPr marL="215913" indent="-43183" algn="l" defTabSz="172730" rtl="0" eaLnBrk="1" latinLnBrk="0" hangingPunct="1">
        <a:lnSpc>
          <a:spcPct val="90000"/>
        </a:lnSpc>
        <a:spcBef>
          <a:spcPts val="94"/>
        </a:spcBef>
        <a:buFont typeface="Arial" panose="020B0604020202020204" pitchFamily="34" charset="0"/>
        <a:buChar char="•"/>
        <a:defRPr kumimoji="1" sz="378" kern="1200">
          <a:solidFill>
            <a:schemeClr val="tx1"/>
          </a:solidFill>
          <a:latin typeface="+mn-lt"/>
          <a:ea typeface="+mn-ea"/>
          <a:cs typeface="+mn-cs"/>
        </a:defRPr>
      </a:lvl3pPr>
      <a:lvl4pPr marL="302278" indent="-43183" algn="l" defTabSz="172730" rtl="0" eaLnBrk="1" latinLnBrk="0" hangingPunct="1">
        <a:lnSpc>
          <a:spcPct val="90000"/>
        </a:lnSpc>
        <a:spcBef>
          <a:spcPts val="94"/>
        </a:spcBef>
        <a:buFont typeface="Arial" panose="020B0604020202020204" pitchFamily="34" charset="0"/>
        <a:buChar char="•"/>
        <a:defRPr kumimoji="1" sz="340" kern="1200">
          <a:solidFill>
            <a:schemeClr val="tx1"/>
          </a:solidFill>
          <a:latin typeface="+mn-lt"/>
          <a:ea typeface="+mn-ea"/>
          <a:cs typeface="+mn-cs"/>
        </a:defRPr>
      </a:lvl4pPr>
      <a:lvl5pPr marL="388643" indent="-43183" algn="l" defTabSz="172730" rtl="0" eaLnBrk="1" latinLnBrk="0" hangingPunct="1">
        <a:lnSpc>
          <a:spcPct val="90000"/>
        </a:lnSpc>
        <a:spcBef>
          <a:spcPts val="94"/>
        </a:spcBef>
        <a:buFont typeface="Arial" panose="020B0604020202020204" pitchFamily="34" charset="0"/>
        <a:buChar char="•"/>
        <a:defRPr kumimoji="1" sz="340" kern="1200">
          <a:solidFill>
            <a:schemeClr val="tx1"/>
          </a:solidFill>
          <a:latin typeface="+mn-lt"/>
          <a:ea typeface="+mn-ea"/>
          <a:cs typeface="+mn-cs"/>
        </a:defRPr>
      </a:lvl5pPr>
      <a:lvl6pPr marL="475008" indent="-43183" algn="l" defTabSz="172730" rtl="0" eaLnBrk="1" latinLnBrk="0" hangingPunct="1">
        <a:lnSpc>
          <a:spcPct val="90000"/>
        </a:lnSpc>
        <a:spcBef>
          <a:spcPts val="94"/>
        </a:spcBef>
        <a:buFont typeface="Arial" panose="020B0604020202020204" pitchFamily="34" charset="0"/>
        <a:buChar char="•"/>
        <a:defRPr kumimoji="1" sz="340" kern="1200">
          <a:solidFill>
            <a:schemeClr val="tx1"/>
          </a:solidFill>
          <a:latin typeface="+mn-lt"/>
          <a:ea typeface="+mn-ea"/>
          <a:cs typeface="+mn-cs"/>
        </a:defRPr>
      </a:lvl6pPr>
      <a:lvl7pPr marL="561373" indent="-43183" algn="l" defTabSz="172730" rtl="0" eaLnBrk="1" latinLnBrk="0" hangingPunct="1">
        <a:lnSpc>
          <a:spcPct val="90000"/>
        </a:lnSpc>
        <a:spcBef>
          <a:spcPts val="94"/>
        </a:spcBef>
        <a:buFont typeface="Arial" panose="020B0604020202020204" pitchFamily="34" charset="0"/>
        <a:buChar char="•"/>
        <a:defRPr kumimoji="1" sz="340" kern="1200">
          <a:solidFill>
            <a:schemeClr val="tx1"/>
          </a:solidFill>
          <a:latin typeface="+mn-lt"/>
          <a:ea typeface="+mn-ea"/>
          <a:cs typeface="+mn-cs"/>
        </a:defRPr>
      </a:lvl7pPr>
      <a:lvl8pPr marL="647738" indent="-43183" algn="l" defTabSz="172730" rtl="0" eaLnBrk="1" latinLnBrk="0" hangingPunct="1">
        <a:lnSpc>
          <a:spcPct val="90000"/>
        </a:lnSpc>
        <a:spcBef>
          <a:spcPts val="94"/>
        </a:spcBef>
        <a:buFont typeface="Arial" panose="020B0604020202020204" pitchFamily="34" charset="0"/>
        <a:buChar char="•"/>
        <a:defRPr kumimoji="1" sz="340" kern="1200">
          <a:solidFill>
            <a:schemeClr val="tx1"/>
          </a:solidFill>
          <a:latin typeface="+mn-lt"/>
          <a:ea typeface="+mn-ea"/>
          <a:cs typeface="+mn-cs"/>
        </a:defRPr>
      </a:lvl8pPr>
      <a:lvl9pPr marL="734103" indent="-43183" algn="l" defTabSz="172730" rtl="0" eaLnBrk="1" latinLnBrk="0" hangingPunct="1">
        <a:lnSpc>
          <a:spcPct val="90000"/>
        </a:lnSpc>
        <a:spcBef>
          <a:spcPts val="94"/>
        </a:spcBef>
        <a:buFont typeface="Arial" panose="020B0604020202020204" pitchFamily="34" charset="0"/>
        <a:buChar char="•"/>
        <a:defRPr kumimoji="1" sz="3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2730" rtl="0" eaLnBrk="1" latinLnBrk="0" hangingPunct="1">
        <a:defRPr kumimoji="1" sz="340" kern="1200">
          <a:solidFill>
            <a:schemeClr val="tx1"/>
          </a:solidFill>
          <a:latin typeface="+mn-lt"/>
          <a:ea typeface="+mn-ea"/>
          <a:cs typeface="+mn-cs"/>
        </a:defRPr>
      </a:lvl1pPr>
      <a:lvl2pPr marL="86365" algn="l" defTabSz="172730" rtl="0" eaLnBrk="1" latinLnBrk="0" hangingPunct="1">
        <a:defRPr kumimoji="1" sz="340" kern="1200">
          <a:solidFill>
            <a:schemeClr val="tx1"/>
          </a:solidFill>
          <a:latin typeface="+mn-lt"/>
          <a:ea typeface="+mn-ea"/>
          <a:cs typeface="+mn-cs"/>
        </a:defRPr>
      </a:lvl2pPr>
      <a:lvl3pPr marL="172730" algn="l" defTabSz="172730" rtl="0" eaLnBrk="1" latinLnBrk="0" hangingPunct="1">
        <a:defRPr kumimoji="1" sz="340" kern="1200">
          <a:solidFill>
            <a:schemeClr val="tx1"/>
          </a:solidFill>
          <a:latin typeface="+mn-lt"/>
          <a:ea typeface="+mn-ea"/>
          <a:cs typeface="+mn-cs"/>
        </a:defRPr>
      </a:lvl3pPr>
      <a:lvl4pPr marL="259095" algn="l" defTabSz="172730" rtl="0" eaLnBrk="1" latinLnBrk="0" hangingPunct="1">
        <a:defRPr kumimoji="1" sz="340" kern="1200">
          <a:solidFill>
            <a:schemeClr val="tx1"/>
          </a:solidFill>
          <a:latin typeface="+mn-lt"/>
          <a:ea typeface="+mn-ea"/>
          <a:cs typeface="+mn-cs"/>
        </a:defRPr>
      </a:lvl4pPr>
      <a:lvl5pPr marL="345460" algn="l" defTabSz="172730" rtl="0" eaLnBrk="1" latinLnBrk="0" hangingPunct="1">
        <a:defRPr kumimoji="1" sz="340" kern="1200">
          <a:solidFill>
            <a:schemeClr val="tx1"/>
          </a:solidFill>
          <a:latin typeface="+mn-lt"/>
          <a:ea typeface="+mn-ea"/>
          <a:cs typeface="+mn-cs"/>
        </a:defRPr>
      </a:lvl5pPr>
      <a:lvl6pPr marL="431825" algn="l" defTabSz="172730" rtl="0" eaLnBrk="1" latinLnBrk="0" hangingPunct="1">
        <a:defRPr kumimoji="1" sz="340" kern="1200">
          <a:solidFill>
            <a:schemeClr val="tx1"/>
          </a:solidFill>
          <a:latin typeface="+mn-lt"/>
          <a:ea typeface="+mn-ea"/>
          <a:cs typeface="+mn-cs"/>
        </a:defRPr>
      </a:lvl6pPr>
      <a:lvl7pPr marL="518190" algn="l" defTabSz="172730" rtl="0" eaLnBrk="1" latinLnBrk="0" hangingPunct="1">
        <a:defRPr kumimoji="1" sz="340" kern="1200">
          <a:solidFill>
            <a:schemeClr val="tx1"/>
          </a:solidFill>
          <a:latin typeface="+mn-lt"/>
          <a:ea typeface="+mn-ea"/>
          <a:cs typeface="+mn-cs"/>
        </a:defRPr>
      </a:lvl7pPr>
      <a:lvl8pPr marL="604556" algn="l" defTabSz="172730" rtl="0" eaLnBrk="1" latinLnBrk="0" hangingPunct="1">
        <a:defRPr kumimoji="1" sz="340" kern="1200">
          <a:solidFill>
            <a:schemeClr val="tx1"/>
          </a:solidFill>
          <a:latin typeface="+mn-lt"/>
          <a:ea typeface="+mn-ea"/>
          <a:cs typeface="+mn-cs"/>
        </a:defRPr>
      </a:lvl8pPr>
      <a:lvl9pPr marL="690921" algn="l" defTabSz="172730" rtl="0" eaLnBrk="1" latinLnBrk="0" hangingPunct="1">
        <a:defRPr kumimoji="1" sz="3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png" />
  <Relationship Id="rId1" Type="http://schemas.openxmlformats.org/officeDocument/2006/relationships/slideLayout" Target="../slideLayouts/slideLayout1.xml" />
</Relationships>
</file>

<file path=ppt/slides/_rels/slide2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75A9EFB-C043-AE58-304F-B231C869251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91197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5CC6C358-1C6E-FD3D-4383-DD8D63877B2A}"/>
              </a:ext>
            </a:extLst>
          </p:cNvPr>
          <p:cNvGrpSpPr/>
          <p:nvPr/>
        </p:nvGrpSpPr>
        <p:grpSpPr>
          <a:xfrm>
            <a:off x="55962" y="49080"/>
            <a:ext cx="2128427" cy="1197240"/>
            <a:chOff x="2540896" y="-143237"/>
            <a:chExt cx="2557577" cy="1438637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AF587C45-2368-1EE7-93C2-020B6C1AC3EA}"/>
                </a:ext>
              </a:extLst>
            </p:cNvPr>
            <p:cNvGrpSpPr/>
            <p:nvPr/>
          </p:nvGrpSpPr>
          <p:grpSpPr>
            <a:xfrm>
              <a:off x="2540896" y="-143237"/>
              <a:ext cx="2557577" cy="1438637"/>
              <a:chOff x="-2289722" y="-1139589"/>
              <a:chExt cx="6912000" cy="3888000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87DBA52-2B4B-AF09-F50B-D3CD64DB27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289722" y="-1139589"/>
                <a:ext cx="6912000" cy="388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1F6F6051-A753-B46F-AF75-B1DE26B039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137724" y="-1139589"/>
                <a:ext cx="4607999" cy="259200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80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ライブ映像</a:t>
                </a:r>
              </a:p>
            </p:txBody>
          </p:sp>
        </p:grp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D880A32-460E-07EA-7D71-C918658262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936" t="1420" r="1531" b="27826"/>
            <a:stretch/>
          </p:blipFill>
          <p:spPr>
            <a:xfrm>
              <a:off x="2967157" y="-143237"/>
              <a:ext cx="1705049" cy="959089"/>
            </a:xfrm>
            <a:prstGeom prst="rect">
              <a:avLst/>
            </a:prstGeom>
          </p:spPr>
        </p:pic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DC4D87CD-B605-D86D-16E1-2ADA7EEC30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2161" y="-81719"/>
              <a:ext cx="639394" cy="7193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>
                  <a:latin typeface="MS PGothic" panose="020B0600070205080204" pitchFamily="34" charset="-128"/>
                  <a:ea typeface="MS PGothic" panose="020B0600070205080204" pitchFamily="34" charset="-128"/>
                </a:rPr>
                <a:t>手話</a:t>
              </a:r>
              <a:endParaRPr kumimoji="1" lang="en-US" altLang="ja-JP" sz="800" dirty="0"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  <a:p>
              <a:pPr algn="ctr"/>
              <a:r>
                <a:rPr kumimoji="1" lang="ja-JP" altLang="en-US" sz="800">
                  <a:latin typeface="MS PGothic" panose="020B0600070205080204" pitchFamily="34" charset="-128"/>
                  <a:ea typeface="MS PGothic" panose="020B0600070205080204" pitchFamily="34" charset="-128"/>
                </a:rPr>
                <a:t>通訳</a:t>
              </a:r>
            </a:p>
          </p:txBody>
        </p: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0FB217E-07DE-E0BA-061B-532EE41F0F17}"/>
              </a:ext>
            </a:extLst>
          </p:cNvPr>
          <p:cNvSpPr>
            <a:spLocks/>
          </p:cNvSpPr>
          <p:nvPr/>
        </p:nvSpPr>
        <p:spPr>
          <a:xfrm>
            <a:off x="55962" y="847240"/>
            <a:ext cx="2128427" cy="39908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>
                <a:latin typeface="MS PGothic" panose="020B0600070205080204" pitchFamily="34" charset="-128"/>
                <a:ea typeface="MS PGothic" panose="020B0600070205080204" pitchFamily="34" charset="-128"/>
              </a:rPr>
              <a:t>文字情報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0AFBFB8-CC5E-9CF2-2ED5-929061645E12}"/>
              </a:ext>
            </a:extLst>
          </p:cNvPr>
          <p:cNvSpPr txBox="1"/>
          <p:nvPr/>
        </p:nvSpPr>
        <p:spPr>
          <a:xfrm>
            <a:off x="2227051" y="88799"/>
            <a:ext cx="4628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>
                <a:solidFill>
                  <a:sysClr val="windowText" lastClr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←パフォーマンス中の</a:t>
            </a:r>
            <a:r>
              <a:rPr kumimoji="1" lang="en-US" altLang="ja-JP" sz="1400" dirty="0">
                <a:solidFill>
                  <a:sysClr val="windowText" lastClr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LED</a:t>
            </a:r>
            <a:r>
              <a:rPr kumimoji="1" lang="ja-JP" altLang="en-US" sz="1400">
                <a:solidFill>
                  <a:sysClr val="windowText" lastClr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モニターのイメージです。</a:t>
            </a:r>
            <a:endParaRPr kumimoji="1" lang="en-US" altLang="ja-JP" sz="1400" dirty="0">
              <a:solidFill>
                <a:sysClr val="windowText" lastClr="00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02E6702-7FB6-51FE-9612-46636985B22C}"/>
              </a:ext>
            </a:extLst>
          </p:cNvPr>
          <p:cNvSpPr txBox="1"/>
          <p:nvPr/>
        </p:nvSpPr>
        <p:spPr>
          <a:xfrm>
            <a:off x="2409986" y="485375"/>
            <a:ext cx="4544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u="sng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・赤枠部分の字幕データを作成して、</a:t>
            </a:r>
            <a:r>
              <a:rPr kumimoji="1" lang="en-US" altLang="ja-JP" sz="1200" b="1" u="sng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PowerPoint</a:t>
            </a:r>
            <a:r>
              <a:rPr kumimoji="1" lang="ja-JP" altLang="en-US" sz="1200" b="1" u="sng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および</a:t>
            </a:r>
            <a:endParaRPr kumimoji="1" lang="en-US" altLang="ja-JP" sz="1200" b="1" u="sng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200" b="1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　</a:t>
            </a:r>
            <a:r>
              <a:rPr kumimoji="1" lang="en-US" altLang="ja-JP" sz="1200" b="1" u="sng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PDF</a:t>
            </a:r>
            <a:r>
              <a:rPr kumimoji="1" lang="ja-JP" altLang="en-US" sz="1200" b="1" u="sng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を提出してください。（このスライドは削除してください）</a:t>
            </a:r>
            <a:endParaRPr kumimoji="1" lang="en-US" altLang="ja-JP" sz="1200" b="1" u="sng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200" b="1" u="sng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・次のスライドはサンプルです。ご活用ください。</a:t>
            </a:r>
            <a:endParaRPr kumimoji="1" lang="ja-JP" altLang="en-US" sz="1400" b="1" u="sng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159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63490F-1175-B319-80F8-15F540C257FC}"/>
              </a:ext>
            </a:extLst>
          </p:cNvPr>
          <p:cNvSpPr txBox="1"/>
          <p:nvPr/>
        </p:nvSpPr>
        <p:spPr>
          <a:xfrm>
            <a:off x="310896" y="57973"/>
            <a:ext cx="6290182" cy="116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80"/>
              </a:lnSpc>
            </a:pPr>
            <a:r>
              <a:rPr kumimoji="1" lang="ja-JP" altLang="en-US" sz="24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名前</a:t>
            </a:r>
            <a:r>
              <a:rPr kumimoji="1" lang="en-US" altLang="ja-JP" sz="24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	</a:t>
            </a:r>
            <a:r>
              <a:rPr kumimoji="1" lang="ja-JP" altLang="en-US" sz="24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あいうえお、かきくけこ、さしすせそ、</a:t>
            </a:r>
            <a:endParaRPr kumimoji="1" lang="en-US" altLang="ja-JP" sz="2400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2880"/>
              </a:lnSpc>
            </a:pPr>
            <a:r>
              <a:rPr kumimoji="1" lang="en-US" altLang="ja-JP" sz="24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		</a:t>
            </a:r>
            <a:r>
              <a:rPr kumimoji="1" lang="ja-JP" altLang="en-US" sz="24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あいうえお、かきくけこ、さしすせそ、</a:t>
            </a:r>
            <a:endParaRPr kumimoji="1" lang="en-US" altLang="ja-JP" sz="2400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2880"/>
              </a:lnSpc>
            </a:pPr>
            <a:r>
              <a:rPr kumimoji="1" lang="en-US" altLang="ja-JP" sz="24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		</a:t>
            </a:r>
            <a:r>
              <a:rPr kumimoji="1" lang="ja-JP" altLang="en-US" sz="24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あいうえお、かきくけこ、さしすせそ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B5968F7-149B-0C95-7CE6-193FD61A8E3D}"/>
              </a:ext>
            </a:extLst>
          </p:cNvPr>
          <p:cNvGrpSpPr/>
          <p:nvPr/>
        </p:nvGrpSpPr>
        <p:grpSpPr>
          <a:xfrm>
            <a:off x="0" y="-2628576"/>
            <a:ext cx="6911975" cy="2592000"/>
            <a:chOff x="0" y="-2628576"/>
            <a:chExt cx="6911975" cy="2592000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0E7266C-1768-9632-D3F6-81C33392C6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-2628576"/>
              <a:ext cx="6911975" cy="259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ED96D3A-F407-01D6-0FD7-179B71B1EC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-2628576"/>
              <a:ext cx="6911975" cy="25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>
                  <a:latin typeface="MS PGothic" panose="020B0600070205080204" pitchFamily="34" charset="-128"/>
                  <a:ea typeface="MS PGothic" panose="020B0600070205080204" pitchFamily="34" charset="-128"/>
                </a:rPr>
                <a:t>ライブ画面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EEF6B8BE-C9DD-11F7-BE2A-9B67F05C36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346" y="-2478331"/>
              <a:ext cx="1600001" cy="180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>
                  <a:latin typeface="MS PGothic" panose="020B0600070205080204" pitchFamily="34" charset="-128"/>
                  <a:ea typeface="MS PGothic" panose="020B0600070205080204" pitchFamily="34" charset="-128"/>
                </a:rPr>
                <a:t>手話通訳</a:t>
              </a:r>
              <a:endParaRPr kumimoji="1" lang="en-US" altLang="ja-JP" sz="2000" dirty="0"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  <a:p>
              <a:pPr algn="ctr"/>
              <a:r>
                <a:rPr kumimoji="1" lang="ja-JP" altLang="en-US" sz="1200">
                  <a:latin typeface="MS PGothic" panose="020B0600070205080204" pitchFamily="34" charset="-128"/>
                  <a:ea typeface="MS PGothic" panose="020B0600070205080204" pitchFamily="34" charset="-128"/>
                </a:rPr>
                <a:t>（パフォーマンス中は</a:t>
              </a:r>
              <a:endParaRPr kumimoji="1" lang="en-US" altLang="ja-JP" sz="1200" dirty="0"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  <a:p>
              <a:pPr algn="ctr"/>
              <a:r>
                <a:rPr kumimoji="1" lang="ja-JP" altLang="en-US" sz="1200">
                  <a:latin typeface="MS PGothic" panose="020B0600070205080204" pitchFamily="34" charset="-128"/>
                  <a:ea typeface="MS PGothic" panose="020B0600070205080204" pitchFamily="34" charset="-128"/>
                </a:rPr>
                <a:t>ありません）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9773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