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450" autoAdjust="0"/>
  </p:normalViewPr>
  <p:slideViewPr>
    <p:cSldViewPr snapToGrid="0">
      <p:cViewPr varScale="1">
        <p:scale>
          <a:sx n="55" d="100"/>
          <a:sy n="55" d="100"/>
        </p:scale>
        <p:origin x="3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DC3F6-AC9B-4F3A-9C90-5E65CE107419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115D5-9C9C-4959-9FC0-450486DB0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656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9115D5-9C9C-4959-9FC0-450486DB0D2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0838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BEB784-F75D-969E-3360-22C199E562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E98EA9A-A41E-B690-B664-2FEEA5ACE2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562F66-872C-1153-5C3C-A47617290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24E2-9955-46D3-8294-92CE66E48267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BFCEFB-288A-9EA3-7307-5C3115121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CA956D-5C8D-C941-1516-D4BADBE0C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DC1B-4BBC-40FE-9472-FE0FBEEDEF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223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F494E7-A7D3-AC13-44FC-5EB6397BC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F49DDE4-9B57-B317-5776-43CB384029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5D486E-DCEF-6764-D743-1F71449A5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24E2-9955-46D3-8294-92CE66E48267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6D86A5-8CED-48D2-26D9-1AE61E969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D70274-C197-8C50-9E79-410875C92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DC1B-4BBC-40FE-9472-FE0FBEEDEF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460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7053B30-69FD-B769-974A-0A4CFE6C7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1D87044-E7CE-9505-F658-0D4145B1EB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83544B0-A482-DFBB-3488-20D9C85F4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24E2-9955-46D3-8294-92CE66E48267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E004DD-E193-C78E-266E-680251664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4A834B-2F8F-487A-5FE6-A0911FA4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DC1B-4BBC-40FE-9472-FE0FBEEDEF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608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56C848-EA68-B030-157A-E4935CD28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A9B5308-6BC6-B03C-3B10-E299DF244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C19D8B-46F7-8D4A-B242-E36046751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24E2-9955-46D3-8294-92CE66E48267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F42054-9AE4-DE57-C5D2-DFCA1D448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15209B-EDFA-7E6C-1DA1-58976ADD8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DC1B-4BBC-40FE-9472-FE0FBEEDEF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3914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E4D143-6A93-9750-C23C-7B970E760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BA83CE-0D8D-0B29-BE44-9C255FCC5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221926-7A6B-A601-5DE2-B54B561DB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24E2-9955-46D3-8294-92CE66E48267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BD717A-5D24-910C-F08D-7225F52F8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42C4E9-FCB1-E5E3-8EAA-ED9178A1D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DC1B-4BBC-40FE-9472-FE0FBEEDEF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4666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4A73E0-432A-7614-44D0-0C1AEAA8E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2AF785D-9FFE-1155-A734-2E59985C4F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1B08076-5708-B1BB-6B26-146CA0FA9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5A48508-FE04-9E88-E657-CAE8116D1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24E2-9955-46D3-8294-92CE66E48267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6DC7CE5-266D-F28B-27F0-1185B11B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CD571D7-E83F-4FDE-8F4E-7D95B9FF7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DC1B-4BBC-40FE-9472-FE0FBEEDEF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544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1B62E3-322A-79BF-7B68-3FC9C096B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92CE48-68D2-BF7A-C267-059DCFE50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B1D9D12-9ED2-97D0-BC1E-0B0944BAE0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AB5FCB2-9DA5-AD78-80B3-58F44B3F1D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48C75DC-5DB5-7430-B14E-F6B4C048B1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4CD66A3-C713-8A3E-F118-2D9517145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24E2-9955-46D3-8294-92CE66E48267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1B7DC55-4B70-DB4A-8CE7-9031BFF07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7C41D16-D18C-B90A-A6D4-03899318C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DC1B-4BBC-40FE-9472-FE0FBEEDEF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58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501BCB-9411-791E-F7E7-9BA7B1178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3A8A10B-67E2-4CD4-0949-B71C0F924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24E2-9955-46D3-8294-92CE66E48267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3801114-E676-D7BF-CC96-AB0AA1BC9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B59142C-6D1C-BB75-B24B-FD65A1F0C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DC1B-4BBC-40FE-9472-FE0FBEEDEF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0877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2318B67-5278-2D90-EE71-05DBB4AC3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24E2-9955-46D3-8294-92CE66E48267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FB6AF18-E9FC-A36F-DF2A-3A6348BAD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3547ACB-9D38-CE0E-9BE3-74A4DF456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DC1B-4BBC-40FE-9472-FE0FBEEDEF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287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3E8271-D1A2-5449-0271-1161E1FAB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BC087-6AC7-4D16-2299-FA664DB28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D79A19D-CB7A-4703-C65E-5D8BA13D6D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E2DAD9-CAB7-9F7A-B86D-500666098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24E2-9955-46D3-8294-92CE66E48267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054BA99-4B97-8F49-C163-C416D7DB6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53FCFA-5D2D-09D4-BA32-BC7F3C2FF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DC1B-4BBC-40FE-9472-FE0FBEEDEF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761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C1EE68-5B2D-6BB7-C3A7-5F0A2ABD2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2B37436-1C68-A03B-EE18-3D6D0BBA15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4D9F33-9BBA-F7CB-A91A-525E61F78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2808CF0-3AEF-EB8A-DD5B-483FC6AC9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624E2-9955-46D3-8294-92CE66E48267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B9B53EB-AF30-11AC-EF95-7A5A2793D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6045DD8-BCC8-8B05-4988-007AFD20B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4DC1B-4BBC-40FE-9472-FE0FBEEDEF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178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9C89A7C-A1DA-D816-C729-429E2F41B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D1CE15-6AE6-4C41-9629-B72EB21C91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BA6806-ECAA-622B-B4C2-E29CCDD82F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8624E2-9955-46D3-8294-92CE66E48267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A148DB-BD66-531A-1F8C-047F8C43D3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6C844F-DD02-A1F2-C758-B2A96E1732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94DC1B-4BBC-40FE-9472-FE0FBEEDEF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053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DCEBAB5E-DAD6-8AE2-2DFC-9C6FD85E58A7}"/>
              </a:ext>
            </a:extLst>
          </p:cNvPr>
          <p:cNvSpPr/>
          <p:nvPr/>
        </p:nvSpPr>
        <p:spPr>
          <a:xfrm>
            <a:off x="4915809" y="1154943"/>
            <a:ext cx="1577340" cy="697230"/>
          </a:xfrm>
          <a:prstGeom prst="roundRect">
            <a:avLst/>
          </a:prstGeom>
          <a:solidFill>
            <a:srgbClr val="0070C0"/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代表取締役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A8046F50-ED8D-C63C-D8E7-0E9059699551}"/>
              </a:ext>
            </a:extLst>
          </p:cNvPr>
          <p:cNvSpPr/>
          <p:nvPr/>
        </p:nvSpPr>
        <p:spPr>
          <a:xfrm>
            <a:off x="5030109" y="2328687"/>
            <a:ext cx="1348740" cy="69723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製造部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B70A8A03-8BFC-86ED-2D78-9619330C9E02}"/>
              </a:ext>
            </a:extLst>
          </p:cNvPr>
          <p:cNvSpPr/>
          <p:nvPr/>
        </p:nvSpPr>
        <p:spPr>
          <a:xfrm>
            <a:off x="1145696" y="2328687"/>
            <a:ext cx="1348740" cy="69723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管理部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FEA1ED5C-FDA9-B367-5DE8-A45E6C4D226F}"/>
              </a:ext>
            </a:extLst>
          </p:cNvPr>
          <p:cNvSpPr/>
          <p:nvPr/>
        </p:nvSpPr>
        <p:spPr>
          <a:xfrm>
            <a:off x="9184796" y="2328687"/>
            <a:ext cx="1348740" cy="69723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営業部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29C82B33-9787-83D7-59C9-C49BD59A6FFA}"/>
              </a:ext>
            </a:extLst>
          </p:cNvPr>
          <p:cNvSpPr/>
          <p:nvPr/>
        </p:nvSpPr>
        <p:spPr>
          <a:xfrm>
            <a:off x="1903886" y="3403107"/>
            <a:ext cx="1348740" cy="697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経理課</a:t>
            </a:r>
            <a:endParaRPr kumimoji="1" lang="ja-JP" altLang="en-US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8E5C2AA7-5329-D414-6D13-848611D76032}"/>
              </a:ext>
            </a:extLst>
          </p:cNvPr>
          <p:cNvSpPr/>
          <p:nvPr/>
        </p:nvSpPr>
        <p:spPr>
          <a:xfrm>
            <a:off x="440846" y="3403107"/>
            <a:ext cx="1348740" cy="697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総務課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197E026A-C5C9-F56D-B2A5-2E2715C28B85}"/>
              </a:ext>
            </a:extLst>
          </p:cNvPr>
          <p:cNvSpPr/>
          <p:nvPr/>
        </p:nvSpPr>
        <p:spPr>
          <a:xfrm>
            <a:off x="3481226" y="3403107"/>
            <a:ext cx="1348740" cy="697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資材課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10B716B7-A561-ED87-10B1-AABE6F07731A}"/>
              </a:ext>
            </a:extLst>
          </p:cNvPr>
          <p:cNvSpPr/>
          <p:nvPr/>
        </p:nvSpPr>
        <p:spPr>
          <a:xfrm>
            <a:off x="5030109" y="3403107"/>
            <a:ext cx="1348740" cy="697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生産課</a:t>
            </a:r>
            <a:endParaRPr kumimoji="1" lang="ja-JP" altLang="en-US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447848F2-8E08-3094-7E6D-C6468F42C3AD}"/>
              </a:ext>
            </a:extLst>
          </p:cNvPr>
          <p:cNvSpPr/>
          <p:nvPr/>
        </p:nvSpPr>
        <p:spPr>
          <a:xfrm>
            <a:off x="6635906" y="3403107"/>
            <a:ext cx="1348740" cy="697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品質管課</a:t>
            </a:r>
            <a:endParaRPr kumimoji="1" lang="ja-JP" altLang="en-US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ADC42D1-2978-9294-9B3B-36D27C7069DC}"/>
              </a:ext>
            </a:extLst>
          </p:cNvPr>
          <p:cNvSpPr/>
          <p:nvPr/>
        </p:nvSpPr>
        <p:spPr>
          <a:xfrm>
            <a:off x="440846" y="4178894"/>
            <a:ext cx="1348740" cy="204597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</a:p>
          <a:p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計〇名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B383EA0F-0DEB-8DAD-EB75-39F2FC80139B}"/>
              </a:ext>
            </a:extLst>
          </p:cNvPr>
          <p:cNvSpPr/>
          <p:nvPr/>
        </p:nvSpPr>
        <p:spPr>
          <a:xfrm>
            <a:off x="10006164" y="3403107"/>
            <a:ext cx="1348740" cy="697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〇〇エリア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4CDD1E93-E62C-944C-53F8-E17463F4C0FA}"/>
              </a:ext>
            </a:extLst>
          </p:cNvPr>
          <p:cNvSpPr/>
          <p:nvPr/>
        </p:nvSpPr>
        <p:spPr>
          <a:xfrm>
            <a:off x="8543124" y="3403107"/>
            <a:ext cx="1348740" cy="6972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〇〇エリア</a:t>
            </a:r>
            <a:endParaRPr kumimoji="1" lang="ja-JP" altLang="en-US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D64F3DCD-63E1-E7B3-05B6-EB8571D8E6DC}"/>
              </a:ext>
            </a:extLst>
          </p:cNvPr>
          <p:cNvSpPr/>
          <p:nvPr/>
        </p:nvSpPr>
        <p:spPr>
          <a:xfrm>
            <a:off x="6700430" y="1224324"/>
            <a:ext cx="1348740" cy="56961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〇〇〇〇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F786B853-CA10-ED5C-3919-D8D5538FA077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5704479" y="1852173"/>
            <a:ext cx="0" cy="4765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コネクタ: カギ線 30">
            <a:extLst>
              <a:ext uri="{FF2B5EF4-FFF2-40B4-BE49-F238E27FC236}">
                <a16:creationId xmlns:a16="http://schemas.microsoft.com/office/drawing/2014/main" id="{93E73001-FC05-25BF-83FF-CD3B6B9FF659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 rot="5400000">
            <a:off x="3524016" y="148224"/>
            <a:ext cx="476514" cy="3884413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コネクタ: カギ線 33">
            <a:extLst>
              <a:ext uri="{FF2B5EF4-FFF2-40B4-BE49-F238E27FC236}">
                <a16:creationId xmlns:a16="http://schemas.microsoft.com/office/drawing/2014/main" id="{CF6C1EB8-0565-CEFF-280D-759CC867E75E}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 rot="16200000" flipH="1">
            <a:off x="7543565" y="13086"/>
            <a:ext cx="476514" cy="4154687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コネクタ: カギ線 36">
            <a:extLst>
              <a:ext uri="{FF2B5EF4-FFF2-40B4-BE49-F238E27FC236}">
                <a16:creationId xmlns:a16="http://schemas.microsoft.com/office/drawing/2014/main" id="{D0E4D375-E6D1-3A70-5118-3DCE2E101F8B}"/>
              </a:ext>
            </a:extLst>
          </p:cNvPr>
          <p:cNvCxnSpPr>
            <a:cxnSpLocks/>
            <a:stCxn id="6" idx="2"/>
            <a:endCxn id="9" idx="0"/>
          </p:cNvCxnSpPr>
          <p:nvPr/>
        </p:nvCxnSpPr>
        <p:spPr>
          <a:xfrm rot="5400000">
            <a:off x="1279046" y="2862087"/>
            <a:ext cx="377190" cy="704850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コネクタ: カギ線 39">
            <a:extLst>
              <a:ext uri="{FF2B5EF4-FFF2-40B4-BE49-F238E27FC236}">
                <a16:creationId xmlns:a16="http://schemas.microsoft.com/office/drawing/2014/main" id="{1531A19C-E419-767A-459A-14B0C7B84570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 rot="16200000" flipH="1">
            <a:off x="2010566" y="2835417"/>
            <a:ext cx="377190" cy="758190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コネクタ: カギ線 43">
            <a:extLst>
              <a:ext uri="{FF2B5EF4-FFF2-40B4-BE49-F238E27FC236}">
                <a16:creationId xmlns:a16="http://schemas.microsoft.com/office/drawing/2014/main" id="{87E28D7A-6C20-E408-435F-3571DE2CE20B}"/>
              </a:ext>
            </a:extLst>
          </p:cNvPr>
          <p:cNvCxnSpPr>
            <a:cxnSpLocks/>
            <a:stCxn id="5" idx="2"/>
            <a:endCxn id="10" idx="0"/>
          </p:cNvCxnSpPr>
          <p:nvPr/>
        </p:nvCxnSpPr>
        <p:spPr>
          <a:xfrm rot="5400000">
            <a:off x="4741443" y="2440071"/>
            <a:ext cx="377190" cy="1548883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コネクタ: カギ線 46">
            <a:extLst>
              <a:ext uri="{FF2B5EF4-FFF2-40B4-BE49-F238E27FC236}">
                <a16:creationId xmlns:a16="http://schemas.microsoft.com/office/drawing/2014/main" id="{DDE459CD-2A30-68F5-9103-E574F80C0D0C}"/>
              </a:ext>
            </a:extLst>
          </p:cNvPr>
          <p:cNvCxnSpPr>
            <a:cxnSpLocks/>
            <a:stCxn id="5" idx="2"/>
            <a:endCxn id="12" idx="0"/>
          </p:cNvCxnSpPr>
          <p:nvPr/>
        </p:nvCxnSpPr>
        <p:spPr>
          <a:xfrm rot="16200000" flipH="1">
            <a:off x="6318782" y="2411613"/>
            <a:ext cx="377190" cy="1605797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コネクタ: カギ線 49">
            <a:extLst>
              <a:ext uri="{FF2B5EF4-FFF2-40B4-BE49-F238E27FC236}">
                <a16:creationId xmlns:a16="http://schemas.microsoft.com/office/drawing/2014/main" id="{EBC7AB90-A967-0B2F-5886-D4C3ABE1839C}"/>
              </a:ext>
            </a:extLst>
          </p:cNvPr>
          <p:cNvCxnSpPr>
            <a:cxnSpLocks/>
            <a:stCxn id="7" idx="2"/>
            <a:endCxn id="20" idx="0"/>
          </p:cNvCxnSpPr>
          <p:nvPr/>
        </p:nvCxnSpPr>
        <p:spPr>
          <a:xfrm rot="5400000">
            <a:off x="9349735" y="2893676"/>
            <a:ext cx="377190" cy="641672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コネクタ: カギ線 53">
            <a:extLst>
              <a:ext uri="{FF2B5EF4-FFF2-40B4-BE49-F238E27FC236}">
                <a16:creationId xmlns:a16="http://schemas.microsoft.com/office/drawing/2014/main" id="{6430B170-6E61-6470-6074-79416D4BE404}"/>
              </a:ext>
            </a:extLst>
          </p:cNvPr>
          <p:cNvCxnSpPr>
            <a:cxnSpLocks/>
            <a:stCxn id="7" idx="2"/>
            <a:endCxn id="19" idx="0"/>
          </p:cNvCxnSpPr>
          <p:nvPr/>
        </p:nvCxnSpPr>
        <p:spPr>
          <a:xfrm rot="16200000" flipH="1">
            <a:off x="10081255" y="2803828"/>
            <a:ext cx="377190" cy="821368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945A071D-2E41-0463-8DB2-1FAB1F7DBCC7}"/>
              </a:ext>
            </a:extLst>
          </p:cNvPr>
          <p:cNvCxnSpPr>
            <a:cxnSpLocks/>
            <a:stCxn id="5" idx="2"/>
            <a:endCxn id="11" idx="0"/>
          </p:cNvCxnSpPr>
          <p:nvPr/>
        </p:nvCxnSpPr>
        <p:spPr>
          <a:xfrm>
            <a:off x="5704479" y="3025917"/>
            <a:ext cx="0" cy="3771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41BAD031-F300-C161-B43C-B6DB86E9F50C}"/>
              </a:ext>
            </a:extLst>
          </p:cNvPr>
          <p:cNvSpPr/>
          <p:nvPr/>
        </p:nvSpPr>
        <p:spPr>
          <a:xfrm>
            <a:off x="6700430" y="2401768"/>
            <a:ext cx="1348740" cy="56961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製造部長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2F0163BF-8056-1CA7-5399-D9B7AE153A4B}"/>
              </a:ext>
            </a:extLst>
          </p:cNvPr>
          <p:cNvSpPr/>
          <p:nvPr/>
        </p:nvSpPr>
        <p:spPr>
          <a:xfrm>
            <a:off x="2753577" y="2401768"/>
            <a:ext cx="1348740" cy="56961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管理部長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9B45F2BE-EBB4-3B85-AA28-EC02AAF777BD}"/>
              </a:ext>
            </a:extLst>
          </p:cNvPr>
          <p:cNvSpPr/>
          <p:nvPr/>
        </p:nvSpPr>
        <p:spPr>
          <a:xfrm>
            <a:off x="10680534" y="2401768"/>
            <a:ext cx="1348740" cy="56961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営業部長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2D66B4FC-549E-BAE6-0DD2-418CE7487AB7}"/>
              </a:ext>
            </a:extLst>
          </p:cNvPr>
          <p:cNvSpPr/>
          <p:nvPr/>
        </p:nvSpPr>
        <p:spPr>
          <a:xfrm>
            <a:off x="1903886" y="4178894"/>
            <a:ext cx="1348740" cy="204597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</a:p>
          <a:p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計〇名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E203E2C3-29C1-03F6-603C-D0CF835F21C3}"/>
              </a:ext>
            </a:extLst>
          </p:cNvPr>
          <p:cNvSpPr/>
          <p:nvPr/>
        </p:nvSpPr>
        <p:spPr>
          <a:xfrm>
            <a:off x="3427947" y="4178894"/>
            <a:ext cx="1348740" cy="204597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</a:p>
          <a:p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計〇名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EF0A41A0-4ED0-4B7D-556D-2F66232BE544}"/>
              </a:ext>
            </a:extLst>
          </p:cNvPr>
          <p:cNvSpPr/>
          <p:nvPr/>
        </p:nvSpPr>
        <p:spPr>
          <a:xfrm>
            <a:off x="4995670" y="4178894"/>
            <a:ext cx="1348740" cy="204597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計〇名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B8BF5234-AE95-27DB-C5EA-2D4F9A93C50D}"/>
              </a:ext>
            </a:extLst>
          </p:cNvPr>
          <p:cNvSpPr/>
          <p:nvPr/>
        </p:nvSpPr>
        <p:spPr>
          <a:xfrm>
            <a:off x="6652290" y="4178894"/>
            <a:ext cx="1348740" cy="204597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計〇名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6EFE473D-8514-4AE0-2037-E1167B4D7611}"/>
              </a:ext>
            </a:extLst>
          </p:cNvPr>
          <p:cNvSpPr/>
          <p:nvPr/>
        </p:nvSpPr>
        <p:spPr>
          <a:xfrm>
            <a:off x="8510426" y="4178894"/>
            <a:ext cx="1348740" cy="204597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計〇名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953B2C75-98E3-8173-6D0B-A9CD34031249}"/>
              </a:ext>
            </a:extLst>
          </p:cNvPr>
          <p:cNvSpPr/>
          <p:nvPr/>
        </p:nvSpPr>
        <p:spPr>
          <a:xfrm>
            <a:off x="10006164" y="4178894"/>
            <a:ext cx="1348740" cy="204597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　〇〇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計〇名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586E4780-EF6D-79C3-5A16-F7EDD819038B}"/>
              </a:ext>
            </a:extLst>
          </p:cNvPr>
          <p:cNvSpPr/>
          <p:nvPr/>
        </p:nvSpPr>
        <p:spPr>
          <a:xfrm>
            <a:off x="529492" y="6419177"/>
            <a:ext cx="3339337" cy="3951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は算定対象外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B89415EE-FAA1-6402-CF3C-8AE9333FC65A}"/>
              </a:ext>
            </a:extLst>
          </p:cNvPr>
          <p:cNvSpPr/>
          <p:nvPr/>
        </p:nvSpPr>
        <p:spPr>
          <a:xfrm>
            <a:off x="555145" y="263417"/>
            <a:ext cx="12095983" cy="5696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3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組織図イメージ　</a:t>
            </a:r>
            <a:r>
              <a: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既存のものがある場合は、既存のもを活用してください。</a:t>
            </a:r>
            <a:endParaRPr kumimoji="1" lang="en-US" altLang="ja-JP" sz="3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9876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ワイド画面</PresentationFormat>
  <Paragraphs>49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田中 拓也</dc:creator>
  <cp:lastModifiedBy>田中 拓也</cp:lastModifiedBy>
  <cp:revision>1</cp:revision>
  <dcterms:created xsi:type="dcterms:W3CDTF">2026-02-06T08:23:02Z</dcterms:created>
  <dcterms:modified xsi:type="dcterms:W3CDTF">2026-02-06T08:23:37Z</dcterms:modified>
</cp:coreProperties>
</file>